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706" r:id="rId3"/>
  </p:sldMasterIdLst>
  <p:notesMasterIdLst>
    <p:notesMasterId r:id="rId19"/>
  </p:notesMasterIdLst>
  <p:handoutMasterIdLst>
    <p:handoutMasterId r:id="rId20"/>
  </p:handoutMasterIdLst>
  <p:sldIdLst>
    <p:sldId id="275" r:id="rId4"/>
    <p:sldId id="1584" r:id="rId5"/>
    <p:sldId id="1653" r:id="rId6"/>
    <p:sldId id="1659" r:id="rId7"/>
    <p:sldId id="1625" r:id="rId8"/>
    <p:sldId id="1627" r:id="rId9"/>
    <p:sldId id="1652" r:id="rId10"/>
    <p:sldId id="1601" r:id="rId11"/>
    <p:sldId id="1586" r:id="rId12"/>
    <p:sldId id="1587" r:id="rId13"/>
    <p:sldId id="1602" r:id="rId14"/>
    <p:sldId id="1660" r:id="rId15"/>
    <p:sldId id="1661" r:id="rId16"/>
    <p:sldId id="1655" r:id="rId17"/>
    <p:sldId id="163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70D"/>
    <a:srgbClr val="136A7F"/>
    <a:srgbClr val="DDFFDD"/>
    <a:srgbClr val="CCFFCC"/>
    <a:srgbClr val="1A8EA9"/>
    <a:srgbClr val="E6E6E6"/>
    <a:srgbClr val="0587AF"/>
    <a:srgbClr val="5AB4C1"/>
    <a:srgbClr val="009644"/>
    <a:srgbClr val="FBE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8" autoAdjust="0"/>
    <p:restoredTop sz="95867" autoAdjust="0"/>
  </p:normalViewPr>
  <p:slideViewPr>
    <p:cSldViewPr snapToGrid="0" showGuides="1">
      <p:cViewPr varScale="1">
        <p:scale>
          <a:sx n="113" d="100"/>
          <a:sy n="113" d="100"/>
        </p:scale>
        <p:origin x="750" y="10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C5938-1F7F-4B92-9C04-3140C27BBC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53E2E956-B2AA-4E27-8B2A-D0B8E4971856}">
      <dgm:prSet phldrT="[Texte]" custT="1"/>
      <dgm:spPr>
        <a:solidFill>
          <a:schemeClr val="accent6">
            <a:lumMod val="20000"/>
            <a:lumOff val="80000"/>
          </a:schemeClr>
        </a:solidFill>
      </dgm:spPr>
      <dgm:t>
        <a:bodyPr/>
        <a:lstStyle/>
        <a:p>
          <a:pPr algn="ctr" rtl="1"/>
          <a:r>
            <a:rPr lang="ar-SA" sz="1400" b="1" dirty="0" smtClean="0">
              <a:solidFill>
                <a:srgbClr val="002060"/>
              </a:solidFill>
              <a:latin typeface="Calibri" panose="020F0502020204030204" pitchFamily="34" charset="0"/>
              <a:cs typeface="Calibri" panose="020F0502020204030204" pitchFamily="34" charset="0"/>
            </a:rPr>
            <a:t>تطوير نظام لتقييم أداء الجماعات وتحفيزها</a:t>
          </a:r>
          <a:endParaRPr lang="fr-FR" sz="1400" b="1" dirty="0">
            <a:solidFill>
              <a:srgbClr val="002060"/>
            </a:solidFill>
          </a:endParaRPr>
        </a:p>
      </dgm:t>
    </dgm:pt>
    <dgm:pt modelId="{AD296123-B7E7-4C79-A8F5-B41D67AD6A8B}" type="parTrans" cxnId="{E273DC19-D272-4F98-96A3-2643FAF2B997}">
      <dgm:prSet/>
      <dgm:spPr/>
      <dgm:t>
        <a:bodyPr/>
        <a:lstStyle/>
        <a:p>
          <a:endParaRPr lang="fr-FR"/>
        </a:p>
      </dgm:t>
    </dgm:pt>
    <dgm:pt modelId="{6B20C038-470A-4D93-8D74-6415F40932C2}" type="sibTrans" cxnId="{E273DC19-D272-4F98-96A3-2643FAF2B997}">
      <dgm:prSet/>
      <dgm:spPr/>
      <dgm:t>
        <a:bodyPr/>
        <a:lstStyle/>
        <a:p>
          <a:endParaRPr lang="fr-FR"/>
        </a:p>
      </dgm:t>
    </dgm:pt>
    <dgm:pt modelId="{5834E6FD-AC90-42AF-B6E5-764FB3E2EFC5}">
      <dgm:prSet phldrT="[Texte]" custT="1"/>
      <dgm:spPr>
        <a:solidFill>
          <a:schemeClr val="accent5">
            <a:lumMod val="40000"/>
            <a:lumOff val="60000"/>
          </a:schemeClr>
        </a:solidFill>
      </dgm:spPr>
      <dgm:t>
        <a:bodyPr/>
        <a:lstStyle/>
        <a:p>
          <a:pPr algn="ctr" rtl="1"/>
          <a:r>
            <a:rPr lang="ar-SA" sz="1400" b="1" dirty="0" smtClean="0">
              <a:solidFill>
                <a:schemeClr val="tx1"/>
              </a:solidFill>
              <a:latin typeface="Calibri" panose="020F0502020204030204" pitchFamily="34" charset="0"/>
              <a:cs typeface="Calibri" panose="020F0502020204030204" pitchFamily="34" charset="0"/>
            </a:rPr>
            <a:t>تعزيز التعاون ما بين الجماعات</a:t>
          </a:r>
          <a:endParaRPr lang="fr-FR" sz="1400" b="1" dirty="0">
            <a:solidFill>
              <a:schemeClr val="tx1"/>
            </a:solidFill>
          </a:endParaRPr>
        </a:p>
      </dgm:t>
    </dgm:pt>
    <dgm:pt modelId="{72C8948F-22FD-4F38-83C7-13FF32B5C0A0}" type="parTrans" cxnId="{D3EE185E-9825-47B5-8B5B-F702D7A40BA3}">
      <dgm:prSet/>
      <dgm:spPr/>
      <dgm:t>
        <a:bodyPr/>
        <a:lstStyle/>
        <a:p>
          <a:endParaRPr lang="fr-FR"/>
        </a:p>
      </dgm:t>
    </dgm:pt>
    <dgm:pt modelId="{44D870E3-2BB3-47BA-82EC-036CCE734015}" type="sibTrans" cxnId="{D3EE185E-9825-47B5-8B5B-F702D7A40BA3}">
      <dgm:prSet/>
      <dgm:spPr/>
      <dgm:t>
        <a:bodyPr/>
        <a:lstStyle/>
        <a:p>
          <a:endParaRPr lang="fr-FR"/>
        </a:p>
      </dgm:t>
    </dgm:pt>
    <dgm:pt modelId="{00477488-53FC-46CF-B506-1B0C88651F63}">
      <dgm:prSet phldrT="[Texte]" custT="1"/>
      <dgm:spPr>
        <a:solidFill>
          <a:schemeClr val="bg2">
            <a:lumMod val="90000"/>
          </a:schemeClr>
        </a:solidFill>
      </dgm:spPr>
      <dgm:t>
        <a:bodyPr/>
        <a:lstStyle/>
        <a:p>
          <a:pPr algn="ctr" rtl="1"/>
          <a:r>
            <a:rPr lang="ar-SA" sz="1400" b="1" dirty="0" smtClean="0">
              <a:solidFill>
                <a:srgbClr val="136A7F"/>
              </a:solidFill>
              <a:latin typeface="Calibri" panose="020F0502020204030204" pitchFamily="34" charset="0"/>
              <a:cs typeface="Calibri" panose="020F0502020204030204" pitchFamily="34" charset="0"/>
            </a:rPr>
            <a:t>تقوية قدرات الجماعات عبر برامج التكوين والمساعدة التقنية والنظم المعلوماتية</a:t>
          </a:r>
          <a:endParaRPr lang="fr-FR" sz="1400" b="1" dirty="0">
            <a:solidFill>
              <a:srgbClr val="136A7F"/>
            </a:solidFill>
          </a:endParaRPr>
        </a:p>
      </dgm:t>
    </dgm:pt>
    <dgm:pt modelId="{ABA15857-C89A-42C5-9B5C-F8ED68A8E98D}" type="parTrans" cxnId="{2AD44A70-E602-43C8-ABEC-AD881A0544F4}">
      <dgm:prSet/>
      <dgm:spPr/>
      <dgm:t>
        <a:bodyPr/>
        <a:lstStyle/>
        <a:p>
          <a:endParaRPr lang="fr-FR"/>
        </a:p>
      </dgm:t>
    </dgm:pt>
    <dgm:pt modelId="{D14C740A-6C80-486D-BEE5-D2AAFBA37847}" type="sibTrans" cxnId="{2AD44A70-E602-43C8-ABEC-AD881A0544F4}">
      <dgm:prSet/>
      <dgm:spPr/>
      <dgm:t>
        <a:bodyPr/>
        <a:lstStyle/>
        <a:p>
          <a:endParaRPr lang="fr-FR"/>
        </a:p>
      </dgm:t>
    </dgm:pt>
    <dgm:pt modelId="{074F8EE6-B471-45BC-AAFA-080AE9D823EF}" type="pres">
      <dgm:prSet presAssocID="{739C5938-1F7F-4B92-9C04-3140C27BBCA6}" presName="linear" presStyleCnt="0">
        <dgm:presLayoutVars>
          <dgm:dir/>
          <dgm:animLvl val="lvl"/>
          <dgm:resizeHandles val="exact"/>
        </dgm:presLayoutVars>
      </dgm:prSet>
      <dgm:spPr/>
      <dgm:t>
        <a:bodyPr/>
        <a:lstStyle/>
        <a:p>
          <a:endParaRPr lang="fr-FR"/>
        </a:p>
      </dgm:t>
    </dgm:pt>
    <dgm:pt modelId="{E0CF366B-C102-4E02-A298-B4A9C3A08B97}" type="pres">
      <dgm:prSet presAssocID="{53E2E956-B2AA-4E27-8B2A-D0B8E4971856}" presName="parentLin" presStyleCnt="0"/>
      <dgm:spPr/>
    </dgm:pt>
    <dgm:pt modelId="{308E6621-78E4-4292-A810-6D307A6EB677}" type="pres">
      <dgm:prSet presAssocID="{53E2E956-B2AA-4E27-8B2A-D0B8E4971856}" presName="parentLeftMargin" presStyleLbl="node1" presStyleIdx="0" presStyleCnt="3"/>
      <dgm:spPr/>
      <dgm:t>
        <a:bodyPr/>
        <a:lstStyle/>
        <a:p>
          <a:endParaRPr lang="fr-FR"/>
        </a:p>
      </dgm:t>
    </dgm:pt>
    <dgm:pt modelId="{82F161F3-4976-46B4-A460-D66C82465F87}" type="pres">
      <dgm:prSet presAssocID="{53E2E956-B2AA-4E27-8B2A-D0B8E4971856}" presName="parentText" presStyleLbl="node1" presStyleIdx="0" presStyleCnt="3" custScaleX="164551" custLinFactX="1184" custLinFactNeighborX="100000" custLinFactNeighborY="36990">
        <dgm:presLayoutVars>
          <dgm:chMax val="0"/>
          <dgm:bulletEnabled val="1"/>
        </dgm:presLayoutVars>
      </dgm:prSet>
      <dgm:spPr/>
      <dgm:t>
        <a:bodyPr/>
        <a:lstStyle/>
        <a:p>
          <a:endParaRPr lang="fr-FR"/>
        </a:p>
      </dgm:t>
    </dgm:pt>
    <dgm:pt modelId="{004AC7AA-D5EF-4E2C-83F0-B8ECB19D2C14}" type="pres">
      <dgm:prSet presAssocID="{53E2E956-B2AA-4E27-8B2A-D0B8E4971856}" presName="negativeSpace" presStyleCnt="0"/>
      <dgm:spPr/>
    </dgm:pt>
    <dgm:pt modelId="{939071DD-B2E4-4778-A3C3-E2B12E9E498C}" type="pres">
      <dgm:prSet presAssocID="{53E2E956-B2AA-4E27-8B2A-D0B8E4971856}" presName="childText" presStyleLbl="conFgAcc1" presStyleIdx="0" presStyleCnt="3">
        <dgm:presLayoutVars>
          <dgm:bulletEnabled val="1"/>
        </dgm:presLayoutVars>
      </dgm:prSet>
      <dgm:spPr/>
    </dgm:pt>
    <dgm:pt modelId="{FE44DDB8-760A-463C-91A9-F0FE2321C6E8}" type="pres">
      <dgm:prSet presAssocID="{6B20C038-470A-4D93-8D74-6415F40932C2}" presName="spaceBetweenRectangles" presStyleCnt="0"/>
      <dgm:spPr/>
    </dgm:pt>
    <dgm:pt modelId="{231D55BC-458D-4EFB-8E6D-4ACF68BA294A}" type="pres">
      <dgm:prSet presAssocID="{5834E6FD-AC90-42AF-B6E5-764FB3E2EFC5}" presName="parentLin" presStyleCnt="0"/>
      <dgm:spPr/>
    </dgm:pt>
    <dgm:pt modelId="{AA735872-A176-4FAA-BBEF-842B20CDAFF6}" type="pres">
      <dgm:prSet presAssocID="{5834E6FD-AC90-42AF-B6E5-764FB3E2EFC5}" presName="parentLeftMargin" presStyleLbl="node1" presStyleIdx="0" presStyleCnt="3"/>
      <dgm:spPr/>
      <dgm:t>
        <a:bodyPr/>
        <a:lstStyle/>
        <a:p>
          <a:endParaRPr lang="fr-FR"/>
        </a:p>
      </dgm:t>
    </dgm:pt>
    <dgm:pt modelId="{AE5E6E0C-E218-41A8-8A13-18424EF28E0E}" type="pres">
      <dgm:prSet presAssocID="{5834E6FD-AC90-42AF-B6E5-764FB3E2EFC5}" presName="parentText" presStyleLbl="node1" presStyleIdx="1" presStyleCnt="3" custScaleX="157296" custLinFactNeighborX="-21707" custLinFactNeighborY="37583">
        <dgm:presLayoutVars>
          <dgm:chMax val="0"/>
          <dgm:bulletEnabled val="1"/>
        </dgm:presLayoutVars>
      </dgm:prSet>
      <dgm:spPr/>
      <dgm:t>
        <a:bodyPr/>
        <a:lstStyle/>
        <a:p>
          <a:endParaRPr lang="fr-FR"/>
        </a:p>
      </dgm:t>
    </dgm:pt>
    <dgm:pt modelId="{8FF13844-993E-482C-A8C1-66B2DCA1FA5C}" type="pres">
      <dgm:prSet presAssocID="{5834E6FD-AC90-42AF-B6E5-764FB3E2EFC5}" presName="negativeSpace" presStyleCnt="0"/>
      <dgm:spPr/>
    </dgm:pt>
    <dgm:pt modelId="{75FBF0F0-A24E-4C85-AD18-AEFEABEED1CB}" type="pres">
      <dgm:prSet presAssocID="{5834E6FD-AC90-42AF-B6E5-764FB3E2EFC5}" presName="childText" presStyleLbl="conFgAcc1" presStyleIdx="1" presStyleCnt="3">
        <dgm:presLayoutVars>
          <dgm:bulletEnabled val="1"/>
        </dgm:presLayoutVars>
      </dgm:prSet>
      <dgm:spPr/>
    </dgm:pt>
    <dgm:pt modelId="{D6ACA43A-2030-44CC-8264-C6ACF13ECAA8}" type="pres">
      <dgm:prSet presAssocID="{44D870E3-2BB3-47BA-82EC-036CCE734015}" presName="spaceBetweenRectangles" presStyleCnt="0"/>
      <dgm:spPr/>
    </dgm:pt>
    <dgm:pt modelId="{3DF0B104-8210-4B53-B852-A869F008152B}" type="pres">
      <dgm:prSet presAssocID="{00477488-53FC-46CF-B506-1B0C88651F63}" presName="parentLin" presStyleCnt="0"/>
      <dgm:spPr/>
    </dgm:pt>
    <dgm:pt modelId="{2FCF4FC2-48FE-471F-B797-BDD1718F99CF}" type="pres">
      <dgm:prSet presAssocID="{00477488-53FC-46CF-B506-1B0C88651F63}" presName="parentLeftMargin" presStyleLbl="node1" presStyleIdx="1" presStyleCnt="3"/>
      <dgm:spPr/>
      <dgm:t>
        <a:bodyPr/>
        <a:lstStyle/>
        <a:p>
          <a:endParaRPr lang="fr-FR"/>
        </a:p>
      </dgm:t>
    </dgm:pt>
    <dgm:pt modelId="{D939AF78-F709-406D-A0AB-34748445A6C8}" type="pres">
      <dgm:prSet presAssocID="{00477488-53FC-46CF-B506-1B0C88651F63}" presName="parentText" presStyleLbl="node1" presStyleIdx="2" presStyleCnt="3" custScaleX="164551" custScaleY="94355" custLinFactNeighborX="99543" custLinFactNeighborY="35422">
        <dgm:presLayoutVars>
          <dgm:chMax val="0"/>
          <dgm:bulletEnabled val="1"/>
        </dgm:presLayoutVars>
      </dgm:prSet>
      <dgm:spPr/>
      <dgm:t>
        <a:bodyPr/>
        <a:lstStyle/>
        <a:p>
          <a:endParaRPr lang="fr-FR"/>
        </a:p>
      </dgm:t>
    </dgm:pt>
    <dgm:pt modelId="{5364591F-57DB-4898-A926-908B3E1BEE65}" type="pres">
      <dgm:prSet presAssocID="{00477488-53FC-46CF-B506-1B0C88651F63}" presName="negativeSpace" presStyleCnt="0"/>
      <dgm:spPr/>
    </dgm:pt>
    <dgm:pt modelId="{5DDD5ABE-CCC3-4061-A663-4DD6B35C35FF}" type="pres">
      <dgm:prSet presAssocID="{00477488-53FC-46CF-B506-1B0C88651F63}" presName="childText" presStyleLbl="conFgAcc1" presStyleIdx="2" presStyleCnt="3">
        <dgm:presLayoutVars>
          <dgm:bulletEnabled val="1"/>
        </dgm:presLayoutVars>
      </dgm:prSet>
      <dgm:spPr/>
    </dgm:pt>
  </dgm:ptLst>
  <dgm:cxnLst>
    <dgm:cxn modelId="{0A60737D-2034-4DC0-8A6A-12E9E9718BA3}" type="presOf" srcId="{739C5938-1F7F-4B92-9C04-3140C27BBCA6}" destId="{074F8EE6-B471-45BC-AAFA-080AE9D823EF}" srcOrd="0" destOrd="0" presId="urn:microsoft.com/office/officeart/2005/8/layout/list1"/>
    <dgm:cxn modelId="{D8584893-D171-4F8E-AA7C-6B7277EE1DB4}" type="presOf" srcId="{00477488-53FC-46CF-B506-1B0C88651F63}" destId="{2FCF4FC2-48FE-471F-B797-BDD1718F99CF}" srcOrd="0" destOrd="0" presId="urn:microsoft.com/office/officeart/2005/8/layout/list1"/>
    <dgm:cxn modelId="{9403E464-48AF-46C7-8DEA-7EB03F0FC822}" type="presOf" srcId="{53E2E956-B2AA-4E27-8B2A-D0B8E4971856}" destId="{308E6621-78E4-4292-A810-6D307A6EB677}" srcOrd="0" destOrd="0" presId="urn:microsoft.com/office/officeart/2005/8/layout/list1"/>
    <dgm:cxn modelId="{D3EE185E-9825-47B5-8B5B-F702D7A40BA3}" srcId="{739C5938-1F7F-4B92-9C04-3140C27BBCA6}" destId="{5834E6FD-AC90-42AF-B6E5-764FB3E2EFC5}" srcOrd="1" destOrd="0" parTransId="{72C8948F-22FD-4F38-83C7-13FF32B5C0A0}" sibTransId="{44D870E3-2BB3-47BA-82EC-036CCE734015}"/>
    <dgm:cxn modelId="{46F03722-7452-4A81-B809-2FF668BD65A6}" type="presOf" srcId="{53E2E956-B2AA-4E27-8B2A-D0B8E4971856}" destId="{82F161F3-4976-46B4-A460-D66C82465F87}" srcOrd="1" destOrd="0" presId="urn:microsoft.com/office/officeart/2005/8/layout/list1"/>
    <dgm:cxn modelId="{E273DC19-D272-4F98-96A3-2643FAF2B997}" srcId="{739C5938-1F7F-4B92-9C04-3140C27BBCA6}" destId="{53E2E956-B2AA-4E27-8B2A-D0B8E4971856}" srcOrd="0" destOrd="0" parTransId="{AD296123-B7E7-4C79-A8F5-B41D67AD6A8B}" sibTransId="{6B20C038-470A-4D93-8D74-6415F40932C2}"/>
    <dgm:cxn modelId="{DE9C9DB1-F0E6-4719-9463-EDCA15BFD372}" type="presOf" srcId="{00477488-53FC-46CF-B506-1B0C88651F63}" destId="{D939AF78-F709-406D-A0AB-34748445A6C8}" srcOrd="1" destOrd="0" presId="urn:microsoft.com/office/officeart/2005/8/layout/list1"/>
    <dgm:cxn modelId="{A4C0C660-47C3-4D91-8CE1-774BB3FA59CC}" type="presOf" srcId="{5834E6FD-AC90-42AF-B6E5-764FB3E2EFC5}" destId="{AE5E6E0C-E218-41A8-8A13-18424EF28E0E}" srcOrd="1" destOrd="0" presId="urn:microsoft.com/office/officeart/2005/8/layout/list1"/>
    <dgm:cxn modelId="{2AD44A70-E602-43C8-ABEC-AD881A0544F4}" srcId="{739C5938-1F7F-4B92-9C04-3140C27BBCA6}" destId="{00477488-53FC-46CF-B506-1B0C88651F63}" srcOrd="2" destOrd="0" parTransId="{ABA15857-C89A-42C5-9B5C-F8ED68A8E98D}" sibTransId="{D14C740A-6C80-486D-BEE5-D2AAFBA37847}"/>
    <dgm:cxn modelId="{732739FB-304B-4D1D-8452-598460DC84BA}" type="presOf" srcId="{5834E6FD-AC90-42AF-B6E5-764FB3E2EFC5}" destId="{AA735872-A176-4FAA-BBEF-842B20CDAFF6}" srcOrd="0" destOrd="0" presId="urn:microsoft.com/office/officeart/2005/8/layout/list1"/>
    <dgm:cxn modelId="{04D25B6A-998D-437B-939B-9B1D48746C71}" type="presParOf" srcId="{074F8EE6-B471-45BC-AAFA-080AE9D823EF}" destId="{E0CF366B-C102-4E02-A298-B4A9C3A08B97}" srcOrd="0" destOrd="0" presId="urn:microsoft.com/office/officeart/2005/8/layout/list1"/>
    <dgm:cxn modelId="{622D07B3-CC92-49DA-B529-854991A359D5}" type="presParOf" srcId="{E0CF366B-C102-4E02-A298-B4A9C3A08B97}" destId="{308E6621-78E4-4292-A810-6D307A6EB677}" srcOrd="0" destOrd="0" presId="urn:microsoft.com/office/officeart/2005/8/layout/list1"/>
    <dgm:cxn modelId="{7BD1B255-25E2-41F2-A7C2-233FDEB9ADAF}" type="presParOf" srcId="{E0CF366B-C102-4E02-A298-B4A9C3A08B97}" destId="{82F161F3-4976-46B4-A460-D66C82465F87}" srcOrd="1" destOrd="0" presId="urn:microsoft.com/office/officeart/2005/8/layout/list1"/>
    <dgm:cxn modelId="{3B8352F5-DAAE-4754-A2C7-A88E0A7762E1}" type="presParOf" srcId="{074F8EE6-B471-45BC-AAFA-080AE9D823EF}" destId="{004AC7AA-D5EF-4E2C-83F0-B8ECB19D2C14}" srcOrd="1" destOrd="0" presId="urn:microsoft.com/office/officeart/2005/8/layout/list1"/>
    <dgm:cxn modelId="{D56F5399-47FF-42BE-A9B0-061A05EC9261}" type="presParOf" srcId="{074F8EE6-B471-45BC-AAFA-080AE9D823EF}" destId="{939071DD-B2E4-4778-A3C3-E2B12E9E498C}" srcOrd="2" destOrd="0" presId="urn:microsoft.com/office/officeart/2005/8/layout/list1"/>
    <dgm:cxn modelId="{AF95D253-E1FF-48E0-A4B8-1AD625540871}" type="presParOf" srcId="{074F8EE6-B471-45BC-AAFA-080AE9D823EF}" destId="{FE44DDB8-760A-463C-91A9-F0FE2321C6E8}" srcOrd="3" destOrd="0" presId="urn:microsoft.com/office/officeart/2005/8/layout/list1"/>
    <dgm:cxn modelId="{E619CC94-052C-4694-AF64-C4414D8716D4}" type="presParOf" srcId="{074F8EE6-B471-45BC-AAFA-080AE9D823EF}" destId="{231D55BC-458D-4EFB-8E6D-4ACF68BA294A}" srcOrd="4" destOrd="0" presId="urn:microsoft.com/office/officeart/2005/8/layout/list1"/>
    <dgm:cxn modelId="{8313602F-0A6B-456D-B35B-9075F8BC28FA}" type="presParOf" srcId="{231D55BC-458D-4EFB-8E6D-4ACF68BA294A}" destId="{AA735872-A176-4FAA-BBEF-842B20CDAFF6}" srcOrd="0" destOrd="0" presId="urn:microsoft.com/office/officeart/2005/8/layout/list1"/>
    <dgm:cxn modelId="{B9B45FD0-88BD-46E9-B255-93C7E967EE8D}" type="presParOf" srcId="{231D55BC-458D-4EFB-8E6D-4ACF68BA294A}" destId="{AE5E6E0C-E218-41A8-8A13-18424EF28E0E}" srcOrd="1" destOrd="0" presId="urn:microsoft.com/office/officeart/2005/8/layout/list1"/>
    <dgm:cxn modelId="{4ED80CA2-9295-422A-9CAF-1A88DA4AD2C1}" type="presParOf" srcId="{074F8EE6-B471-45BC-AAFA-080AE9D823EF}" destId="{8FF13844-993E-482C-A8C1-66B2DCA1FA5C}" srcOrd="5" destOrd="0" presId="urn:microsoft.com/office/officeart/2005/8/layout/list1"/>
    <dgm:cxn modelId="{75136193-F714-4700-98CC-E5B301DF08C2}" type="presParOf" srcId="{074F8EE6-B471-45BC-AAFA-080AE9D823EF}" destId="{75FBF0F0-A24E-4C85-AD18-AEFEABEED1CB}" srcOrd="6" destOrd="0" presId="urn:microsoft.com/office/officeart/2005/8/layout/list1"/>
    <dgm:cxn modelId="{81F998E5-60D5-4B95-993B-57CA741CCBB2}" type="presParOf" srcId="{074F8EE6-B471-45BC-AAFA-080AE9D823EF}" destId="{D6ACA43A-2030-44CC-8264-C6ACF13ECAA8}" srcOrd="7" destOrd="0" presId="urn:microsoft.com/office/officeart/2005/8/layout/list1"/>
    <dgm:cxn modelId="{F41492D6-914A-4A30-9EFB-495B47A7986A}" type="presParOf" srcId="{074F8EE6-B471-45BC-AAFA-080AE9D823EF}" destId="{3DF0B104-8210-4B53-B852-A869F008152B}" srcOrd="8" destOrd="0" presId="urn:microsoft.com/office/officeart/2005/8/layout/list1"/>
    <dgm:cxn modelId="{AB747E72-E211-4A32-8F34-11A308A30570}" type="presParOf" srcId="{3DF0B104-8210-4B53-B852-A869F008152B}" destId="{2FCF4FC2-48FE-471F-B797-BDD1718F99CF}" srcOrd="0" destOrd="0" presId="urn:microsoft.com/office/officeart/2005/8/layout/list1"/>
    <dgm:cxn modelId="{4D0D4543-619D-4B3F-9D38-3198417379D0}" type="presParOf" srcId="{3DF0B104-8210-4B53-B852-A869F008152B}" destId="{D939AF78-F709-406D-A0AB-34748445A6C8}" srcOrd="1" destOrd="0" presId="urn:microsoft.com/office/officeart/2005/8/layout/list1"/>
    <dgm:cxn modelId="{1F32EE45-88AD-49E0-919E-31A6B7EBB566}" type="presParOf" srcId="{074F8EE6-B471-45BC-AAFA-080AE9D823EF}" destId="{5364591F-57DB-4898-A926-908B3E1BEE65}" srcOrd="9" destOrd="0" presId="urn:microsoft.com/office/officeart/2005/8/layout/list1"/>
    <dgm:cxn modelId="{E75445BC-0FB7-4458-93FF-164B7BCBBBE3}" type="presParOf" srcId="{074F8EE6-B471-45BC-AAFA-080AE9D823EF}" destId="{5DDD5ABE-CCC3-4061-A663-4DD6B35C35FF}"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02E3C796-2079-40CC-B62C-412D68758D48}"/>
              </a:ext>
            </a:extLst>
          </p:cNvPr>
          <p:cNvSpPr>
            <a:spLocks noGrp="1"/>
          </p:cNvSpPr>
          <p:nvPr>
            <p:ph type="hdr" sz="quarter"/>
          </p:nvPr>
        </p:nvSpPr>
        <p:spPr>
          <a:xfrm>
            <a:off x="0" y="2"/>
            <a:ext cx="2945659" cy="498056"/>
          </a:xfrm>
          <a:prstGeom prst="rect">
            <a:avLst/>
          </a:prstGeom>
        </p:spPr>
        <p:txBody>
          <a:bodyPr vert="horz" lIns="91430" tIns="45715" rIns="91430" bIns="45715"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318549FA-6F63-401A-A344-4B70CD02DB1B}"/>
              </a:ext>
            </a:extLst>
          </p:cNvPr>
          <p:cNvSpPr>
            <a:spLocks noGrp="1"/>
          </p:cNvSpPr>
          <p:nvPr>
            <p:ph type="dt" sz="quarter" idx="1"/>
          </p:nvPr>
        </p:nvSpPr>
        <p:spPr>
          <a:xfrm>
            <a:off x="3850444" y="2"/>
            <a:ext cx="2945659" cy="498056"/>
          </a:xfrm>
          <a:prstGeom prst="rect">
            <a:avLst/>
          </a:prstGeom>
        </p:spPr>
        <p:txBody>
          <a:bodyPr vert="horz" lIns="91430" tIns="45715" rIns="91430" bIns="45715" rtlCol="0"/>
          <a:lstStyle>
            <a:lvl1pPr algn="r">
              <a:defRPr sz="1200"/>
            </a:lvl1pPr>
          </a:lstStyle>
          <a:p>
            <a:fld id="{C5BA727C-988B-4B1C-81B9-9A1CD894B73A}" type="datetimeFigureOut">
              <a:rPr lang="fr-FR" smtClean="0"/>
              <a:pPr/>
              <a:t>28/03/2022</a:t>
            </a:fld>
            <a:endParaRPr lang="fr-FR"/>
          </a:p>
        </p:txBody>
      </p:sp>
      <p:sp>
        <p:nvSpPr>
          <p:cNvPr id="4" name="Espace réservé du pied de page 3">
            <a:extLst>
              <a:ext uri="{FF2B5EF4-FFF2-40B4-BE49-F238E27FC236}">
                <a16:creationId xmlns:a16="http://schemas.microsoft.com/office/drawing/2014/main" xmlns="" id="{E729662F-DB57-450D-8A84-26C0D6F5E2EA}"/>
              </a:ext>
            </a:extLst>
          </p:cNvPr>
          <p:cNvSpPr>
            <a:spLocks noGrp="1"/>
          </p:cNvSpPr>
          <p:nvPr>
            <p:ph type="ftr" sz="quarter" idx="2"/>
          </p:nvPr>
        </p:nvSpPr>
        <p:spPr>
          <a:xfrm>
            <a:off x="0" y="9428585"/>
            <a:ext cx="2945659" cy="498055"/>
          </a:xfrm>
          <a:prstGeom prst="rect">
            <a:avLst/>
          </a:prstGeom>
        </p:spPr>
        <p:txBody>
          <a:bodyPr vert="horz" lIns="91430" tIns="45715" rIns="91430" bIns="45715"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DB36F283-3842-4198-850A-3EFAD567D3A9}"/>
              </a:ext>
            </a:extLst>
          </p:cNvPr>
          <p:cNvSpPr>
            <a:spLocks noGrp="1"/>
          </p:cNvSpPr>
          <p:nvPr>
            <p:ph type="sldNum" sz="quarter" idx="3"/>
          </p:nvPr>
        </p:nvSpPr>
        <p:spPr>
          <a:xfrm>
            <a:off x="3850444" y="9428585"/>
            <a:ext cx="2945659" cy="498055"/>
          </a:xfrm>
          <a:prstGeom prst="rect">
            <a:avLst/>
          </a:prstGeom>
        </p:spPr>
        <p:txBody>
          <a:bodyPr vert="horz" lIns="91430" tIns="45715" rIns="91430" bIns="45715"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50444" y="2"/>
            <a:ext cx="2945659" cy="498056"/>
          </a:xfrm>
          <a:prstGeom prst="rect">
            <a:avLst/>
          </a:prstGeom>
        </p:spPr>
        <p:txBody>
          <a:bodyPr vert="horz" lIns="91430" tIns="45715" rIns="91430" bIns="45715" rtlCol="0"/>
          <a:lstStyle>
            <a:lvl1pPr algn="r">
              <a:defRPr sz="1200"/>
            </a:lvl1pPr>
          </a:lstStyle>
          <a:p>
            <a:fld id="{3298214A-D8B3-4915-8962-B43E5231684C}" type="datetimeFigureOut">
              <a:rPr lang="en-US" smtClean="0"/>
              <a:pPr/>
              <a:t>3/28/2022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0" tIns="45715" rIns="91430" bIns="45715"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a:t>
            </a:fld>
            <a:endParaRPr lang="en-US"/>
          </a:p>
        </p:txBody>
      </p:sp>
    </p:spTree>
    <p:extLst>
      <p:ext uri="{BB962C8B-B14F-4D97-AF65-F5344CB8AC3E}">
        <p14:creationId xmlns:p14="http://schemas.microsoft.com/office/powerpoint/2010/main" val="162958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11</a:t>
            </a:fld>
            <a:endParaRPr lang="en-US"/>
          </a:p>
        </p:txBody>
      </p:sp>
    </p:spTree>
    <p:extLst>
      <p:ext uri="{BB962C8B-B14F-4D97-AF65-F5344CB8AC3E}">
        <p14:creationId xmlns:p14="http://schemas.microsoft.com/office/powerpoint/2010/main" val="52755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12</a:t>
            </a:fld>
            <a:endParaRPr lang="en-US"/>
          </a:p>
        </p:txBody>
      </p:sp>
    </p:spTree>
    <p:extLst>
      <p:ext uri="{BB962C8B-B14F-4D97-AF65-F5344CB8AC3E}">
        <p14:creationId xmlns:p14="http://schemas.microsoft.com/office/powerpoint/2010/main" val="410064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13</a:t>
            </a:fld>
            <a:endParaRPr lang="en-US"/>
          </a:p>
        </p:txBody>
      </p:sp>
    </p:spTree>
    <p:extLst>
      <p:ext uri="{BB962C8B-B14F-4D97-AF65-F5344CB8AC3E}">
        <p14:creationId xmlns:p14="http://schemas.microsoft.com/office/powerpoint/2010/main" val="25468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F20158C4-8972-4A9B-866C-EFB23766131C}" type="slidenum">
              <a:rPr lang="en-US" smtClean="0"/>
              <a:pPr/>
              <a:t>14</a:t>
            </a:fld>
            <a:endParaRPr lang="en-US"/>
          </a:p>
        </p:txBody>
      </p:sp>
    </p:spTree>
    <p:extLst>
      <p:ext uri="{BB962C8B-B14F-4D97-AF65-F5344CB8AC3E}">
        <p14:creationId xmlns:p14="http://schemas.microsoft.com/office/powerpoint/2010/main" val="29451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2</a:t>
            </a:fld>
            <a:endParaRPr lang="en-US"/>
          </a:p>
        </p:txBody>
      </p:sp>
      <p:sp>
        <p:nvSpPr>
          <p:cNvPr id="5" name="Espace réservé du pied de page 4">
            <a:extLst>
              <a:ext uri="{FF2B5EF4-FFF2-40B4-BE49-F238E27FC236}">
                <a16:creationId xmlns:a16="http://schemas.microsoft.com/office/drawing/2014/main" xmlns="" id="{EA5DE747-CF32-4FB7-8A9D-44ECDFBF9CD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4217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3</a:t>
            </a:fld>
            <a:endParaRPr lang="en-US"/>
          </a:p>
        </p:txBody>
      </p:sp>
    </p:spTree>
    <p:extLst>
      <p:ext uri="{BB962C8B-B14F-4D97-AF65-F5344CB8AC3E}">
        <p14:creationId xmlns:p14="http://schemas.microsoft.com/office/powerpoint/2010/main" val="30150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4</a:t>
            </a:fld>
            <a:endParaRPr lang="en-US"/>
          </a:p>
        </p:txBody>
      </p:sp>
    </p:spTree>
    <p:extLst>
      <p:ext uri="{BB962C8B-B14F-4D97-AF65-F5344CB8AC3E}">
        <p14:creationId xmlns:p14="http://schemas.microsoft.com/office/powerpoint/2010/main" val="269616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5</a:t>
            </a:fld>
            <a:endParaRPr lang="en-US"/>
          </a:p>
        </p:txBody>
      </p:sp>
      <p:sp>
        <p:nvSpPr>
          <p:cNvPr id="5" name="Espace réservé du pied de page 4">
            <a:extLst>
              <a:ext uri="{FF2B5EF4-FFF2-40B4-BE49-F238E27FC236}">
                <a16:creationId xmlns:a16="http://schemas.microsoft.com/office/drawing/2014/main" xmlns="" id="{F72251F7-4F4B-4220-8366-50EF1BD4E9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6622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6</a:t>
            </a:fld>
            <a:endParaRPr lang="en-US"/>
          </a:p>
        </p:txBody>
      </p:sp>
      <p:sp>
        <p:nvSpPr>
          <p:cNvPr id="5" name="Espace réservé du pied de page 4">
            <a:extLst>
              <a:ext uri="{FF2B5EF4-FFF2-40B4-BE49-F238E27FC236}">
                <a16:creationId xmlns:a16="http://schemas.microsoft.com/office/drawing/2014/main" xmlns="" id="{10BF7573-4FE8-44D8-A3C4-4395610A61E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8328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8</a:t>
            </a:fld>
            <a:endParaRPr lang="en-US"/>
          </a:p>
        </p:txBody>
      </p:sp>
    </p:spTree>
    <p:extLst>
      <p:ext uri="{BB962C8B-B14F-4D97-AF65-F5344CB8AC3E}">
        <p14:creationId xmlns:p14="http://schemas.microsoft.com/office/powerpoint/2010/main" val="282023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9</a:t>
            </a:fld>
            <a:endParaRPr lang="en-US"/>
          </a:p>
        </p:txBody>
      </p:sp>
    </p:spTree>
    <p:extLst>
      <p:ext uri="{BB962C8B-B14F-4D97-AF65-F5344CB8AC3E}">
        <p14:creationId xmlns:p14="http://schemas.microsoft.com/office/powerpoint/2010/main" val="205638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0158C4-8972-4A9B-866C-EFB23766131C}" type="slidenum">
              <a:rPr lang="en-US" smtClean="0"/>
              <a:pPr/>
              <a:t>10</a:t>
            </a:fld>
            <a:endParaRPr lang="en-US"/>
          </a:p>
        </p:txBody>
      </p:sp>
    </p:spTree>
    <p:extLst>
      <p:ext uri="{BB962C8B-B14F-4D97-AF65-F5344CB8AC3E}">
        <p14:creationId xmlns:p14="http://schemas.microsoft.com/office/powerpoint/2010/main" val="39839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xmlns=""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288764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Titre 6"/>
          <p:cNvSpPr>
            <a:spLocks noGrp="1"/>
          </p:cNvSpPr>
          <p:nvPr>
            <p:ph type="title"/>
          </p:nvPr>
        </p:nvSpPr>
        <p:spPr/>
        <p:txBody>
          <a:bodyPr/>
          <a:lstStyle/>
          <a:p>
            <a:r>
              <a:rPr lang="fr-FR" smtClean="0"/>
              <a:t>Modifiez le style du titre</a:t>
            </a:r>
            <a:endParaRPr lang="fr-FR"/>
          </a:p>
        </p:txBody>
      </p:sp>
      <p:sp>
        <p:nvSpPr>
          <p:cNvPr id="8" name="Espace réservé de la date 7"/>
          <p:cNvSpPr>
            <a:spLocks noGrp="1"/>
          </p:cNvSpPr>
          <p:nvPr>
            <p:ph type="dt" sz="half" idx="10"/>
          </p:nvPr>
        </p:nvSpPr>
        <p:spPr/>
        <p:txBody>
          <a:bodyPr/>
          <a:lstStyle/>
          <a:p>
            <a:endParaRPr lang="fr-FR"/>
          </a:p>
        </p:txBody>
      </p:sp>
      <p:sp>
        <p:nvSpPr>
          <p:cNvPr id="9" name="Espace réservé du pied de page 8"/>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E5F0174D-89A1-4BA3-834A-BC3992787878}" type="slidenum">
              <a:rPr lang="fr-FR" smtClean="0"/>
              <a:pPr/>
              <a:t>‹N°›</a:t>
            </a:fld>
            <a:endParaRPr lang="fr-FR"/>
          </a:p>
        </p:txBody>
      </p:sp>
    </p:spTree>
    <p:extLst>
      <p:ext uri="{BB962C8B-B14F-4D97-AF65-F5344CB8AC3E}">
        <p14:creationId xmlns:p14="http://schemas.microsoft.com/office/powerpoint/2010/main" val="259226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7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2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xmlns=""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xmlns=""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xmlns=""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xmlns=""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xmlns=""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2501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3050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420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xmlns=""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xmlns=""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xmlns=""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xmlns=""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xmlns=""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xmlns=""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128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9C28E-9A5C-7749-90E7-9570DAAA72D9}" type="slidenum">
              <a:rPr lang="fr-FR" smtClean="0"/>
              <a:pPr/>
              <a:t>‹N°›</a:t>
            </a:fld>
            <a:endParaRPr lang="fr-FR"/>
          </a:p>
        </p:txBody>
      </p:sp>
    </p:spTree>
    <p:extLst>
      <p:ext uri="{BB962C8B-B14F-4D97-AF65-F5344CB8AC3E}">
        <p14:creationId xmlns:p14="http://schemas.microsoft.com/office/powerpoint/2010/main" val="54957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xmlns=""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286807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53809"/>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35652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9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xmlns=""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xmlns=""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xmlns=""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xmlns=""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xmlns=""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0545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02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xmlns=""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xmlns=""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xmlns=""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xmlns=""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xmlns=""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xmlns=""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50656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xmlns="" id="{EAE43D1B-45F1-E245-BA37-67621F4B5713}"/>
              </a:ext>
            </a:extLst>
          </p:cNvPr>
          <p:cNvGrpSpPr/>
          <p:nvPr userDrawn="1"/>
        </p:nvGrpSpPr>
        <p:grpSpPr>
          <a:xfrm>
            <a:off x="9215952" y="135000"/>
            <a:ext cx="2369976" cy="1468581"/>
            <a:chOff x="9822024" y="70514"/>
            <a:chExt cx="2369976" cy="1468581"/>
          </a:xfrm>
        </p:grpSpPr>
        <p:pic>
          <p:nvPicPr>
            <p:cNvPr id="9" name="Picture 2" descr="Résultat de recherche d'images pour &quot;royaume du Maroc&quot;">
              <a:extLst>
                <a:ext uri="{FF2B5EF4-FFF2-40B4-BE49-F238E27FC236}">
                  <a16:creationId xmlns:a16="http://schemas.microsoft.com/office/drawing/2014/main" xmlns="" id="{1705A7FE-FBD4-A940-91D6-CCFD882CED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9692" y="70514"/>
              <a:ext cx="1128419" cy="122235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EBB344C8-2181-6D4A-966C-66A725DF081B}"/>
                </a:ext>
              </a:extLst>
            </p:cNvPr>
            <p:cNvSpPr txBox="1"/>
            <p:nvPr/>
          </p:nvSpPr>
          <p:spPr>
            <a:xfrm>
              <a:off x="9822024" y="1292874"/>
              <a:ext cx="2369976" cy="246221"/>
            </a:xfrm>
            <a:prstGeom prst="rect">
              <a:avLst/>
            </a:prstGeom>
            <a:noFill/>
          </p:spPr>
          <p:txBody>
            <a:bodyPr wrap="square" rtlCol="0">
              <a:spAutoFit/>
            </a:bodyPr>
            <a:lstStyle/>
            <a:p>
              <a:pPr algn="ctr"/>
              <a:endParaRPr lang="fr-FR" sz="1000" i="1" dirty="0"/>
            </a:p>
          </p:txBody>
        </p:sp>
      </p:grpSp>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704" r:id="rId1"/>
    <p:sldLayoutId id="214748371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xmlns=""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xmlns="" id="{16A8E92D-983E-2E48-9622-D14B6D35E75D}"/>
              </a:ext>
            </a:extLst>
          </p:cNvPr>
          <p:cNvSpPr txBox="1">
            <a:spLocks/>
          </p:cNvSpPr>
          <p:nvPr userDrawn="1"/>
        </p:nvSpPr>
        <p:spPr>
          <a:xfrm>
            <a:off x="1319514" y="215900"/>
            <a:ext cx="9089316"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xmlns="" id="{249D7DB6-B3A5-DC44-92D6-788865E7904E}"/>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GCT - Programme d'Appui à l'amélioration de la performance des communes au  Maroc">
            <a:extLst>
              <a:ext uri="{FF2B5EF4-FFF2-40B4-BE49-F238E27FC236}">
                <a16:creationId xmlns:a16="http://schemas.microsoft.com/office/drawing/2014/main" xmlns="" id="{671F2915-DBDC-4B6A-B7E4-248A7A933E23}"/>
              </a:ext>
            </a:extLst>
          </p:cNvPr>
          <p:cNvPicPr>
            <a:picLocks noChangeAspect="1" noChangeArrowheads="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157363" y="221397"/>
            <a:ext cx="892498" cy="86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78" r:id="rId4"/>
    <p:sldLayoutId id="2147483675" r:id="rId5"/>
    <p:sldLayoutId id="2147483665" r:id="rId6"/>
    <p:sldLayoutId id="2147483676" r:id="rId7"/>
    <p:sldLayoutId id="2147483718" r:id="rId8"/>
    <p:sldLayoutId id="214748371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xmlns=""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xmlns="" id="{16A8E92D-983E-2E48-9622-D14B6D35E75D}"/>
              </a:ext>
            </a:extLst>
          </p:cNvPr>
          <p:cNvSpPr txBox="1">
            <a:spLocks/>
          </p:cNvSpPr>
          <p:nvPr userDrawn="1"/>
        </p:nvSpPr>
        <p:spPr>
          <a:xfrm>
            <a:off x="1319513" y="215900"/>
            <a:ext cx="9644677"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xmlns="" id="{249D7DB6-B3A5-DC44-92D6-788865E7904E}"/>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91702" y="203394"/>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dessin&#10;&#10;Description générée automatiquement">
            <a:extLst>
              <a:ext uri="{FF2B5EF4-FFF2-40B4-BE49-F238E27FC236}">
                <a16:creationId xmlns:a16="http://schemas.microsoft.com/office/drawing/2014/main" xmlns="" id="{8CBE8FF3-CD8C-4933-B8B5-9890027BA3F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595944" y="5937880"/>
            <a:ext cx="2596055" cy="920120"/>
          </a:xfrm>
          <a:prstGeom prst="rect">
            <a:avLst/>
          </a:prstGeom>
        </p:spPr>
      </p:pic>
      <p:sp>
        <p:nvSpPr>
          <p:cNvPr id="6" name="Rectangle 5">
            <a:extLst>
              <a:ext uri="{FF2B5EF4-FFF2-40B4-BE49-F238E27FC236}">
                <a16:creationId xmlns:a16="http://schemas.microsoft.com/office/drawing/2014/main" xmlns="" id="{270DB7E4-0B55-4342-9271-4DDA7D1EF5A1}"/>
              </a:ext>
            </a:extLst>
          </p:cNvPr>
          <p:cNvSpPr/>
          <p:nvPr userDrawn="1"/>
        </p:nvSpPr>
        <p:spPr>
          <a:xfrm>
            <a:off x="462435" y="5187"/>
            <a:ext cx="4258827" cy="1291177"/>
          </a:xfrm>
          <a:prstGeom prst="rect">
            <a:avLst/>
          </a:prstGeom>
        </p:spPr>
        <p:txBody>
          <a:bodyPr wrap="square" anchor="ctr" anchorCtr="0">
            <a:noAutofit/>
          </a:bodyPr>
          <a:lstStyle/>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ROYAUME DU MAROC</a:t>
            </a:r>
          </a:p>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MINISTERE DE L’INTERIEUR</a:t>
            </a:r>
          </a:p>
          <a:p>
            <a:pPr algn="ctr">
              <a:lnSpc>
                <a:spcPct val="107000"/>
              </a:lnSpc>
              <a:spcAft>
                <a:spcPts val="0"/>
              </a:spcAft>
            </a:pPr>
            <a:r>
              <a:rPr lang="fr-FR" sz="1050" b="1" dirty="0">
                <a:solidFill>
                  <a:schemeClr val="bg1"/>
                </a:solidFill>
                <a:latin typeface="Arial" panose="020B0604020202020204" pitchFamily="34" charset="0"/>
                <a:ea typeface="Calibri" panose="020F0502020204030204" pitchFamily="34" charset="0"/>
                <a:cs typeface="Arial" panose="020B0604020202020204" pitchFamily="34" charset="0"/>
              </a:rPr>
              <a:t>Direction Générale des Collectivités Territoriales</a:t>
            </a:r>
            <a:endParaRPr lang="fr-FR"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700" b="1" dirty="0">
                <a:solidFill>
                  <a:schemeClr val="bg1"/>
                </a:solidFill>
                <a:latin typeface="Arial" panose="020B0604020202020204" pitchFamily="34" charset="0"/>
                <a:cs typeface="Arial" panose="020B0604020202020204" pitchFamily="34" charset="0"/>
              </a:rPr>
              <a:t>                                 </a:t>
            </a:r>
            <a:endParaRPr lang="fr-FR" sz="1100" dirty="0">
              <a:solidFill>
                <a:schemeClr val="bg1"/>
              </a:solidFill>
            </a:endParaRPr>
          </a:p>
        </p:txBody>
      </p:sp>
    </p:spTree>
    <p:extLst>
      <p:ext uri="{BB962C8B-B14F-4D97-AF65-F5344CB8AC3E}">
        <p14:creationId xmlns:p14="http://schemas.microsoft.com/office/powerpoint/2010/main" val="11538376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gif"/><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016C09B-4FD1-E041-862E-B20F0189DA08}"/>
              </a:ext>
            </a:extLst>
          </p:cNvPr>
          <p:cNvPicPr>
            <a:picLocks noChangeAspect="1"/>
          </p:cNvPicPr>
          <p:nvPr/>
        </p:nvPicPr>
        <p:blipFill rotWithShape="1">
          <a:blip r:embed="rId3"/>
          <a:srcRect/>
          <a:stretch/>
        </p:blipFill>
        <p:spPr>
          <a:xfrm>
            <a:off x="-177800" y="-72388"/>
            <a:ext cx="12369800" cy="6930388"/>
          </a:xfrm>
          <a:prstGeom prst="rect">
            <a:avLst/>
          </a:prstGeom>
        </p:spPr>
      </p:pic>
      <p:pic>
        <p:nvPicPr>
          <p:cNvPr id="14" name="Image 13">
            <a:extLst>
              <a:ext uri="{FF2B5EF4-FFF2-40B4-BE49-F238E27FC236}">
                <a16:creationId xmlns:a16="http://schemas.microsoft.com/office/drawing/2014/main" xmlns="" id="{AC91D33F-1998-441B-A5E9-44FDD11DDF6C}"/>
              </a:ext>
            </a:extLst>
          </p:cNvPr>
          <p:cNvPicPr>
            <a:picLocks noChangeAspect="1"/>
          </p:cNvPicPr>
          <p:nvPr/>
        </p:nvPicPr>
        <p:blipFill rotWithShape="1">
          <a:blip r:embed="rId4" cstate="print"/>
          <a:srcRect l="16491" t="50283" r="27967" b="37051"/>
          <a:stretch/>
        </p:blipFill>
        <p:spPr>
          <a:xfrm>
            <a:off x="4557712" y="6078375"/>
            <a:ext cx="2683797" cy="408035"/>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0" y="-100000"/>
            <a:ext cx="12369800" cy="6957142"/>
          </a:xfrm>
          <a:prstGeom prst="rect">
            <a:avLst/>
          </a:prstGeom>
        </p:spPr>
      </p:pic>
    </p:spTree>
    <p:extLst>
      <p:ext uri="{BB962C8B-B14F-4D97-AF65-F5344CB8AC3E}">
        <p14:creationId xmlns:p14="http://schemas.microsoft.com/office/powerpoint/2010/main" val="154646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7" y="-1"/>
            <a:ext cx="12228626" cy="6858000"/>
          </a:xfrm>
          <a:prstGeom prst="rect">
            <a:avLst/>
          </a:prstGeom>
        </p:spPr>
      </p:pic>
      <p:sp>
        <p:nvSpPr>
          <p:cNvPr id="11" name="Rectangle 10"/>
          <p:cNvSpPr/>
          <p:nvPr/>
        </p:nvSpPr>
        <p:spPr>
          <a:xfrm>
            <a:off x="4823857" y="5223294"/>
            <a:ext cx="184730" cy="523220"/>
          </a:xfrm>
          <a:prstGeom prst="rect">
            <a:avLst/>
          </a:prstGeom>
        </p:spPr>
        <p:txBody>
          <a:bodyPr wrap="none">
            <a:spAutoFit/>
          </a:bodyPr>
          <a:lstStyle/>
          <a:p>
            <a:pPr algn="ctr"/>
            <a:endParaRPr lang="fr-FR" sz="2800" b="1" dirty="0">
              <a:solidFill>
                <a:srgbClr val="0070C0"/>
              </a:solidFill>
            </a:endParaRPr>
          </a:p>
        </p:txBody>
      </p:sp>
      <p:sp>
        <p:nvSpPr>
          <p:cNvPr id="12" name="Rectangle 11"/>
          <p:cNvSpPr/>
          <p:nvPr/>
        </p:nvSpPr>
        <p:spPr>
          <a:xfrm>
            <a:off x="4784583" y="5714622"/>
            <a:ext cx="6256456" cy="369332"/>
          </a:xfrm>
          <a:prstGeom prst="rect">
            <a:avLst/>
          </a:prstGeom>
        </p:spPr>
        <p:txBody>
          <a:bodyPr wrap="square">
            <a:spAutoFit/>
          </a:bodyPr>
          <a:lstStyle/>
          <a:p>
            <a:pPr algn="ctr" rtl="1">
              <a:spcBef>
                <a:spcPct val="20000"/>
              </a:spcBef>
            </a:pPr>
            <a:endParaRPr lang="ar-MA" b="1" dirty="0">
              <a:cs typeface="Calibri" pitchFamily="34" charset="0"/>
            </a:endParaRPr>
          </a:p>
        </p:txBody>
      </p:sp>
      <p:sp>
        <p:nvSpPr>
          <p:cNvPr id="10" name="ZoneTexte 9">
            <a:extLst>
              <a:ext uri="{FF2B5EF4-FFF2-40B4-BE49-F238E27FC236}">
                <a16:creationId xmlns:a16="http://schemas.microsoft.com/office/drawing/2014/main" xmlns="" id="{4E6F9736-192B-4083-A146-553C0CD3DC67}"/>
              </a:ext>
            </a:extLst>
          </p:cNvPr>
          <p:cNvSpPr txBox="1"/>
          <p:nvPr/>
        </p:nvSpPr>
        <p:spPr>
          <a:xfrm>
            <a:off x="0" y="2975212"/>
            <a:ext cx="10083645"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تحديث إدارة </a:t>
            </a:r>
            <a:r>
              <a:rPr lang="ar-MA" sz="2000" b="1" dirty="0">
                <a:latin typeface="Calibri" panose="020F0502020204030204" pitchFamily="34" charset="0"/>
                <a:cs typeface="Calibri" panose="020F0502020204030204" pitchFamily="34" charset="0"/>
              </a:rPr>
              <a:t>ا</a:t>
            </a:r>
            <a:r>
              <a:rPr lang="ar-MA" sz="2000" b="1" dirty="0" smtClean="0">
                <a:latin typeface="Calibri" panose="020F0502020204030204" pitchFamily="34" charset="0"/>
                <a:cs typeface="Calibri" panose="020F0502020204030204" pitchFamily="34" charset="0"/>
              </a:rPr>
              <a:t>لجماعات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الرفع من الموارد المالية للجماعات 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تقوية قدرات الموارد البشرية للجماعات الترابية؛</a:t>
            </a:r>
          </a:p>
          <a:p>
            <a:pPr marL="285750" indent="-285750" algn="just" rtl="1">
              <a:lnSpc>
                <a:spcPct val="150000"/>
              </a:lnSpc>
              <a:buFontTx/>
              <a:buChar char="-"/>
            </a:pPr>
            <a:r>
              <a:rPr lang="ar-MA" sz="2000" b="1" dirty="0" smtClean="0">
                <a:cs typeface="Calibri" pitchFamily="34" charset="0"/>
              </a:rPr>
              <a:t>قيادة التحول الرقمي للجماعات الترابية.</a:t>
            </a:r>
            <a:endParaRPr lang="fr-FR" sz="2000" b="1" dirty="0">
              <a:cs typeface="Calibri" pitchFamily="34" charset="0"/>
            </a:endParaRPr>
          </a:p>
        </p:txBody>
      </p:sp>
      <p:sp>
        <p:nvSpPr>
          <p:cNvPr id="2" name="Rectangle 1"/>
          <p:cNvSpPr/>
          <p:nvPr/>
        </p:nvSpPr>
        <p:spPr>
          <a:xfrm>
            <a:off x="5264868" y="1942769"/>
            <a:ext cx="4798109" cy="369332"/>
          </a:xfrm>
          <a:prstGeom prst="rect">
            <a:avLst/>
          </a:prstGeom>
        </p:spPr>
        <p:txBody>
          <a:bodyPr wrap="none">
            <a:spAutoFit/>
          </a:bodyPr>
          <a:lstStyle/>
          <a:p>
            <a:pPr algn="r" rtl="1">
              <a:lnSpc>
                <a:spcPct val="90000"/>
              </a:lnSpc>
              <a:spcBef>
                <a:spcPct val="0"/>
              </a:spcBef>
              <a:spcAft>
                <a:spcPts val="600"/>
              </a:spcAft>
              <a:defRPr/>
            </a:pPr>
            <a:r>
              <a:rPr lang="ar-MA" sz="2000" b="1" dirty="0" smtClean="0">
                <a:solidFill>
                  <a:schemeClr val="tx2"/>
                </a:solidFill>
                <a:latin typeface="Calibri" panose="020F0502020204030204" pitchFamily="34" charset="0"/>
                <a:cs typeface="Calibri" panose="020F0502020204030204" pitchFamily="34" charset="0"/>
              </a:rPr>
              <a:t>المحور الرابع </a:t>
            </a:r>
            <a:r>
              <a:rPr lang="ar-MA" sz="2000" b="1" dirty="0">
                <a:solidFill>
                  <a:schemeClr val="tx2"/>
                </a:solidFill>
                <a:latin typeface="Calibri" panose="020F0502020204030204" pitchFamily="34" charset="0"/>
                <a:cs typeface="Calibri" panose="020F0502020204030204" pitchFamily="34" charset="0"/>
              </a:rPr>
              <a:t>: تعزيز وسائل وقدرات الجماعات الترابية</a:t>
            </a:r>
          </a:p>
        </p:txBody>
      </p:sp>
      <p:sp>
        <p:nvSpPr>
          <p:cNvPr id="13" name="ZoneTexte 12"/>
          <p:cNvSpPr txBox="1"/>
          <p:nvPr/>
        </p:nvSpPr>
        <p:spPr>
          <a:xfrm>
            <a:off x="5985933" y="6265333"/>
            <a:ext cx="499533" cy="369332"/>
          </a:xfrm>
          <a:prstGeom prst="rect">
            <a:avLst/>
          </a:prstGeom>
          <a:noFill/>
        </p:spPr>
        <p:txBody>
          <a:bodyPr wrap="square" rtlCol="0">
            <a:spAutoFit/>
          </a:bodyPr>
          <a:lstStyle/>
          <a:p>
            <a:pPr algn="ctr"/>
            <a:r>
              <a:rPr lang="ar-MA" dirty="0" smtClean="0"/>
              <a:t>10</a:t>
            </a:r>
            <a:endParaRPr lang="fr-FR" dirty="0"/>
          </a:p>
        </p:txBody>
      </p:sp>
      <p:sp>
        <p:nvSpPr>
          <p:cNvPr id="15" name="Rectangle 14">
            <a:extLst>
              <a:ext uri="{FF2B5EF4-FFF2-40B4-BE49-F238E27FC236}">
                <a16:creationId xmlns:a16="http://schemas.microsoft.com/office/drawing/2014/main" xmlns=""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xmlns=""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8" name="Freeform 102">
            <a:extLst>
              <a:ext uri="{FF2B5EF4-FFF2-40B4-BE49-F238E27FC236}">
                <a16:creationId xmlns:a16="http://schemas.microsoft.com/office/drawing/2014/main" xmlns=""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9" name="Rectangle 61">
            <a:extLst>
              <a:ext uri="{FF2B5EF4-FFF2-40B4-BE49-F238E27FC236}">
                <a16:creationId xmlns:a16="http://schemas.microsoft.com/office/drawing/2014/main" xmlns=""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4</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0863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11" name="ZoneTexte 10">
            <a:extLst>
              <a:ext uri="{FF2B5EF4-FFF2-40B4-BE49-F238E27FC236}">
                <a16:creationId xmlns:a16="http://schemas.microsoft.com/office/drawing/2014/main" xmlns="" id="{4E6F9736-192B-4083-A146-553C0CD3DC67}"/>
              </a:ext>
            </a:extLst>
          </p:cNvPr>
          <p:cNvSpPr txBox="1"/>
          <p:nvPr/>
        </p:nvSpPr>
        <p:spPr>
          <a:xfrm>
            <a:off x="1226009" y="3065198"/>
            <a:ext cx="8836967"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تمكين المديرية العامة للجماعات الترابية من الوسائل الضرورية لمواكبة ناجعة للوحدات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cs typeface="Calibri" pitchFamily="34" charset="0"/>
              </a:rPr>
              <a:t>إعداد وتنفيذ التصميم التوجيهي </a:t>
            </a:r>
            <a:r>
              <a:rPr lang="ar-MA" sz="2000" b="1" smtClean="0">
                <a:cs typeface="Calibri" pitchFamily="34" charset="0"/>
              </a:rPr>
              <a:t>لللاتمركز</a:t>
            </a:r>
            <a:r>
              <a:rPr lang="ar-MA" sz="2000" b="1" dirty="0" smtClean="0">
                <a:cs typeface="Calibri" pitchFamily="34" charset="0"/>
              </a:rPr>
              <a:t> </a:t>
            </a:r>
            <a:r>
              <a:rPr lang="ar-MA" sz="2000" b="1" dirty="0">
                <a:cs typeface="Calibri" pitchFamily="34" charset="0"/>
              </a:rPr>
              <a:t>الإداري </a:t>
            </a:r>
            <a:r>
              <a:rPr lang="ar-MA" sz="2000" b="1" dirty="0" smtClean="0">
                <a:cs typeface="Calibri" pitchFamily="34" charset="0"/>
              </a:rPr>
              <a:t>لأنشطة المديرية العامة للجماعات الترابية</a:t>
            </a:r>
            <a:r>
              <a:rPr lang="ar-MA" sz="2000" b="1" dirty="0" smtClean="0">
                <a:latin typeface="Calibri" panose="020F0502020204030204" pitchFamily="34" charset="0"/>
                <a:cs typeface="Calibri" panose="020F0502020204030204" pitchFamily="34" charset="0"/>
              </a:rPr>
              <a:t>؛</a:t>
            </a:r>
            <a:endParaRPr lang="ar-MA" sz="2000" b="1" dirty="0" smtClean="0">
              <a:cs typeface="Calibri"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وضع وتنفيد مخطط التواصل؛</a:t>
            </a:r>
          </a:p>
          <a:p>
            <a:pPr marL="285750" indent="-285750" algn="just" rtl="1">
              <a:lnSpc>
                <a:spcPct val="150000"/>
              </a:lnSpc>
              <a:buFontTx/>
              <a:buChar char="-"/>
            </a:pPr>
            <a:r>
              <a:rPr lang="ar-MA" sz="2000" b="1" dirty="0" smtClean="0">
                <a:cs typeface="Calibri" pitchFamily="34" charset="0"/>
              </a:rPr>
              <a:t>تطوير التعاون الدولي المؤسساتي.</a:t>
            </a:r>
            <a:endParaRPr lang="fr-FR" sz="2000" b="1" dirty="0">
              <a:cs typeface="Calibri" pitchFamily="34" charset="0"/>
            </a:endParaRPr>
          </a:p>
        </p:txBody>
      </p:sp>
      <p:sp>
        <p:nvSpPr>
          <p:cNvPr id="2" name="Rectangle 1"/>
          <p:cNvSpPr/>
          <p:nvPr/>
        </p:nvSpPr>
        <p:spPr>
          <a:xfrm>
            <a:off x="677074" y="1989064"/>
            <a:ext cx="9385903" cy="723275"/>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الخامس :  جعل المديرية العامة للجماعات الترابية محركا للامركزية </a:t>
            </a:r>
            <a:r>
              <a:rPr lang="ar-MA" sz="2000" b="1" dirty="0" smtClean="0">
                <a:solidFill>
                  <a:schemeClr val="tx2"/>
                </a:solidFill>
                <a:latin typeface="Calibri" panose="020F0502020204030204" pitchFamily="34" charset="0"/>
                <a:cs typeface="Calibri" panose="020F0502020204030204" pitchFamily="34" charset="0"/>
              </a:rPr>
              <a:t>وفاعلا</a:t>
            </a:r>
            <a:endParaRPr lang="fr-FR" sz="2000" b="1" dirty="0" smtClean="0">
              <a:solidFill>
                <a:schemeClr val="tx2"/>
              </a:solidFill>
              <a:latin typeface="Calibri" panose="020F0502020204030204" pitchFamily="34" charset="0"/>
              <a:cs typeface="Calibri" panose="020F0502020204030204" pitchFamily="34" charset="0"/>
            </a:endParaRPr>
          </a:p>
          <a:p>
            <a:pPr algn="r" rtl="1">
              <a:lnSpc>
                <a:spcPct val="90000"/>
              </a:lnSpc>
              <a:spcBef>
                <a:spcPct val="0"/>
              </a:spcBef>
              <a:spcAft>
                <a:spcPts val="600"/>
              </a:spcAft>
              <a:defRPr/>
            </a:pPr>
            <a:r>
              <a:rPr lang="ar-MA" sz="2000" b="1" dirty="0" smtClean="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أساسيا في مجال اللاتمركز الإداري</a:t>
            </a:r>
          </a:p>
        </p:txBody>
      </p:sp>
      <p:sp>
        <p:nvSpPr>
          <p:cNvPr id="10" name="ZoneTexte 9"/>
          <p:cNvSpPr txBox="1"/>
          <p:nvPr/>
        </p:nvSpPr>
        <p:spPr>
          <a:xfrm>
            <a:off x="5985933" y="6265333"/>
            <a:ext cx="499533" cy="369332"/>
          </a:xfrm>
          <a:prstGeom prst="rect">
            <a:avLst/>
          </a:prstGeom>
          <a:noFill/>
        </p:spPr>
        <p:txBody>
          <a:bodyPr wrap="square" rtlCol="0">
            <a:spAutoFit/>
          </a:bodyPr>
          <a:lstStyle/>
          <a:p>
            <a:pPr algn="ctr"/>
            <a:r>
              <a:rPr lang="ar-MA" dirty="0" smtClean="0"/>
              <a:t>11</a:t>
            </a:r>
            <a:endParaRPr lang="fr-FR" dirty="0"/>
          </a:p>
        </p:txBody>
      </p:sp>
      <p:sp>
        <p:nvSpPr>
          <p:cNvPr id="14" name="Rectangle 13">
            <a:extLst>
              <a:ext uri="{FF2B5EF4-FFF2-40B4-BE49-F238E27FC236}">
                <a16:creationId xmlns:a16="http://schemas.microsoft.com/office/drawing/2014/main" xmlns=""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xmlns=""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5" name="Freeform 102">
            <a:extLst>
              <a:ext uri="{FF2B5EF4-FFF2-40B4-BE49-F238E27FC236}">
                <a16:creationId xmlns:a16="http://schemas.microsoft.com/office/drawing/2014/main" xmlns=""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C7970D"/>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6" name="Rectangle 61">
            <a:extLst>
              <a:ext uri="{FF2B5EF4-FFF2-40B4-BE49-F238E27FC236}">
                <a16:creationId xmlns:a16="http://schemas.microsoft.com/office/drawing/2014/main" xmlns=""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1103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5062" y="2798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3200" b="1" dirty="0" smtClean="0">
                <a:solidFill>
                  <a:prstClr val="white"/>
                </a:solidFill>
                <a:latin typeface="Calibri" panose="020F0502020204030204" pitchFamily="34" charset="0"/>
                <a:cs typeface="Calibri" panose="020F0502020204030204" pitchFamily="34" charset="0"/>
              </a:rPr>
              <a:t>برنامج تحسين أداء الجماعات</a:t>
            </a:r>
            <a:endParaRPr lang="ar-MA" sz="32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xmlns="" id="{9EE2C5A1-7C9C-4FBC-9FDF-69D1B9DF88E8}"/>
              </a:ext>
            </a:extLst>
          </p:cNvPr>
          <p:cNvSpPr>
            <a:spLocks noChangeArrowheads="1"/>
          </p:cNvSpPr>
          <p:nvPr/>
        </p:nvSpPr>
        <p:spPr bwMode="auto">
          <a:xfrm>
            <a:off x="11711721" y="3508424"/>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xmlns=""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482599" y="1562121"/>
            <a:ext cx="11082867" cy="5016758"/>
          </a:xfrm>
          <a:prstGeom prst="rect">
            <a:avLst/>
          </a:prstGeom>
        </p:spPr>
        <p:txBody>
          <a:bodyPr wrap="square">
            <a:spAutoFit/>
          </a:bodyPr>
          <a:lstStyle/>
          <a:p>
            <a:pPr marR="90170" algn="just" rtl="1">
              <a:lnSpc>
                <a:spcPct val="115000"/>
              </a:lnSpc>
              <a:spcAft>
                <a:spcPts val="1200"/>
              </a:spcAft>
            </a:pPr>
            <a:r>
              <a:rPr lang="ar-MA" sz="2000" dirty="0" smtClean="0">
                <a:latin typeface="Calibri" panose="020F0502020204030204" pitchFamily="34" charset="0"/>
                <a:cs typeface="Calibri" panose="020F0502020204030204" pitchFamily="34" charset="0"/>
              </a:rPr>
              <a:t>يهدف </a:t>
            </a:r>
            <a:r>
              <a:rPr lang="en-US" sz="2000" dirty="0" err="1" smtClean="0">
                <a:latin typeface="Calibri" panose="020F0502020204030204" pitchFamily="34" charset="0"/>
                <a:cs typeface="Calibri" panose="020F0502020204030204" pitchFamily="34" charset="0"/>
              </a:rPr>
              <a:t>برنامج</a:t>
            </a:r>
            <a:r>
              <a:rPr lang="en-US" sz="2000" dirty="0" smtClean="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تحسين</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أداء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الجماعات</a:t>
            </a:r>
            <a:r>
              <a:rPr lang="en-US" sz="2000" dirty="0">
                <a:latin typeface="Calibri" panose="020F0502020204030204" pitchFamily="34" charset="0"/>
                <a:cs typeface="Calibri" panose="020F0502020204030204" pitchFamily="34" charset="0"/>
              </a:rPr>
              <a:t> </a:t>
            </a:r>
            <a:r>
              <a:rPr lang="ar-MA" sz="2000" dirty="0" smtClean="0">
                <a:latin typeface="Calibri" panose="020F0502020204030204" pitchFamily="34" charset="0"/>
                <a:cs typeface="Calibri" panose="020F0502020204030204" pitchFamily="34" charset="0"/>
              </a:rPr>
              <a:t>إلى :</a:t>
            </a:r>
          </a:p>
          <a:p>
            <a:pPr marL="285750" marR="90170" indent="-193675" algn="just" rtl="1">
              <a:spcAft>
                <a:spcPts val="1200"/>
              </a:spcAft>
              <a:buFont typeface="Wingdings" panose="05000000000000000000" pitchFamily="2" charset="2"/>
              <a:buChar char="§"/>
            </a:pPr>
            <a:r>
              <a:rPr lang="en-US" sz="2000" dirty="0" err="1" smtClean="0">
                <a:latin typeface="Calibri" panose="020F0502020204030204" pitchFamily="34" charset="0"/>
                <a:ea typeface="Calibri"/>
                <a:cs typeface="Calibri" panose="020F0502020204030204" pitchFamily="34" charset="0"/>
              </a:rPr>
              <a:t>اعتماد</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مبادئ</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الحكامة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الجيدة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وإرساء</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ثقافة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الشفافية</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وتقاسم</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المعلومات</a:t>
            </a:r>
            <a:r>
              <a:rPr lang="en-US" sz="2000" dirty="0" smtClean="0">
                <a:latin typeface="Calibri" panose="020F0502020204030204" pitchFamily="34" charset="0"/>
                <a:ea typeface="Calibri"/>
                <a:cs typeface="Calibri" panose="020F0502020204030204" pitchFamily="34" charset="0"/>
              </a:rPr>
              <a:t> </a:t>
            </a:r>
            <a:r>
              <a:rPr lang="en-US" sz="2000" dirty="0" err="1" smtClean="0">
                <a:latin typeface="Calibri" panose="020F0502020204030204" pitchFamily="34" charset="0"/>
                <a:ea typeface="Calibri"/>
                <a:cs typeface="Calibri" panose="020F0502020204030204" pitchFamily="34" charset="0"/>
              </a:rPr>
              <a:t>والمؤشرات</a:t>
            </a:r>
            <a:r>
              <a:rPr lang="ar-MA" sz="2000" dirty="0" smtClean="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SA" sz="2000" dirty="0" smtClean="0">
                <a:latin typeface="Calibri" panose="020F0502020204030204" pitchFamily="34" charset="0"/>
                <a:ea typeface="Calibri"/>
                <a:cs typeface="Calibri" panose="020F0502020204030204" pitchFamily="34" charset="0"/>
              </a:rPr>
              <a:t>اعتماد </a:t>
            </a:r>
            <a:r>
              <a:rPr lang="ar-SA" sz="2000" dirty="0">
                <a:latin typeface="Calibri" panose="020F0502020204030204" pitchFamily="34" charset="0"/>
                <a:ea typeface="Calibri"/>
                <a:cs typeface="Calibri" panose="020F0502020204030204" pitchFamily="34" charset="0"/>
              </a:rPr>
              <a:t>مقاربة مبنية على النتائج </a:t>
            </a:r>
            <a:r>
              <a:rPr lang="ar-MA" sz="2000" dirty="0">
                <a:latin typeface="Calibri" panose="020F0502020204030204" pitchFamily="34" charset="0"/>
                <a:ea typeface="Calibri"/>
                <a:cs typeface="Calibri" panose="020F0502020204030204" pitchFamily="34" charset="0"/>
              </a:rPr>
              <a:t>تجاوزا ل</a:t>
            </a:r>
            <a:r>
              <a:rPr lang="ar-SA" sz="2000" dirty="0">
                <a:latin typeface="Calibri" panose="020F0502020204030204" pitchFamily="34" charset="0"/>
                <a:ea typeface="Calibri"/>
                <a:cs typeface="Calibri" panose="020F0502020204030204" pitchFamily="34" charset="0"/>
              </a:rPr>
              <a:t>لمقاربات التقليدية في تدبير ميزانيات الجماعات الترابية</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تبني </a:t>
            </a:r>
            <a:r>
              <a:rPr lang="en-US" sz="2000" dirty="0" err="1">
                <a:latin typeface="Calibri" panose="020F0502020204030204" pitchFamily="34" charset="0"/>
                <a:ea typeface="Calibri"/>
                <a:cs typeface="Calibri" panose="020F0502020204030204" pitchFamily="34" charset="0"/>
              </a:rPr>
              <a:t>البرمجة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متعددة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السنوات</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en-US" sz="2000" dirty="0" err="1">
                <a:latin typeface="Calibri" panose="020F0502020204030204" pitchFamily="34" charset="0"/>
                <a:ea typeface="Calibri"/>
                <a:cs typeface="Calibri" panose="020F0502020204030204" pitchFamily="34" charset="0"/>
              </a:rPr>
              <a:t>الانتقال</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منطق</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تعبئة </a:t>
            </a:r>
            <a:r>
              <a:rPr lang="en-US" sz="2000" dirty="0" err="1">
                <a:latin typeface="Calibri" panose="020F0502020204030204" pitchFamily="34" charset="0"/>
                <a:ea typeface="Calibri"/>
                <a:cs typeface="Calibri" panose="020F0502020204030204" pitchFamily="34" charset="0"/>
              </a:rPr>
              <a:t>الوسائل</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إلى</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منطق</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تحقيق</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النتائج</a:t>
            </a:r>
            <a:r>
              <a:rPr lang="ar-MA" sz="2000" dirty="0">
                <a:latin typeface="Calibri" panose="020F0502020204030204" pitchFamily="34" charset="0"/>
                <a:ea typeface="Calibri"/>
                <a:cs typeface="Calibri" panose="020F0502020204030204" pitchFamily="34" charset="0"/>
              </a:rPr>
              <a:t>.</a:t>
            </a:r>
          </a:p>
          <a:p>
            <a:pPr marL="719138" marR="90170" indent="-177800" algn="just" rtl="1">
              <a:spcAft>
                <a:spcPts val="1200"/>
              </a:spcAft>
              <a:buFontTx/>
              <a:buChar char="-"/>
            </a:pPr>
            <a:endParaRPr lang="ar-MA" sz="100" dirty="0" smtClean="0">
              <a:latin typeface="Calibri" panose="020F0502020204030204" pitchFamily="34" charset="0"/>
              <a:cs typeface="Calibri" panose="020F0502020204030204" pitchFamily="34" charset="0"/>
            </a:endParaRPr>
          </a:p>
          <a:p>
            <a:pPr marR="90170" algn="just" rtl="1">
              <a:spcAft>
                <a:spcPts val="1200"/>
              </a:spcAft>
            </a:pPr>
            <a:r>
              <a:rPr lang="ar-MA" sz="2000" dirty="0" smtClean="0">
                <a:latin typeface="Calibri" panose="020F0502020204030204" pitchFamily="34" charset="0"/>
                <a:cs typeface="Calibri" panose="020F0502020204030204" pitchFamily="34" charset="0"/>
              </a:rPr>
              <a:t>وذلك تفعيلا لمختلف المقتضيات الدستورية والقوانين التنظيمية :</a:t>
            </a:r>
            <a:endParaRPr lang="ar-MA" sz="2000" dirty="0">
              <a:latin typeface="Calibri" panose="020F0502020204030204" pitchFamily="34" charset="0"/>
              <a:cs typeface="Calibri" panose="020F0502020204030204" pitchFamily="34" charset="0"/>
            </a:endParaRP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a:t>
            </a:r>
            <a:r>
              <a:rPr lang="en-US" sz="2000" dirty="0" err="1">
                <a:latin typeface="Calibri" panose="020F0502020204030204" pitchFamily="34" charset="0"/>
                <a:ea typeface="Calibri"/>
                <a:cs typeface="Calibri" panose="020F0502020204030204" pitchFamily="34" charset="0"/>
              </a:rPr>
              <a:t>دستور</a:t>
            </a:r>
            <a:r>
              <a:rPr lang="ar-MA" sz="2000" dirty="0">
                <a:latin typeface="Calibri" panose="020F0502020204030204" pitchFamily="34" charset="0"/>
                <a:ea typeface="Calibri"/>
                <a:cs typeface="Calibri" panose="020F0502020204030204" pitchFamily="34" charset="0"/>
              </a:rPr>
              <a:t> 2011</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المتعلقة بمبادئ الحكامة الجيدة و</a:t>
            </a:r>
            <a:r>
              <a:rPr lang="en-US" sz="2000" dirty="0" err="1">
                <a:latin typeface="Calibri" panose="020F0502020204030204" pitchFamily="34" charset="0"/>
                <a:ea typeface="Calibri"/>
                <a:cs typeface="Calibri" panose="020F0502020204030204" pitchFamily="34" charset="0"/>
              </a:rPr>
              <a:t>قواعد</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الجودة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والشفافية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وربط</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المسؤولية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بالمحاسبة</a:t>
            </a:r>
            <a:r>
              <a:rPr lang="ar-MA" sz="2000" dirty="0">
                <a:latin typeface="Calibri" panose="020F0502020204030204" pitchFamily="34" charset="0"/>
                <a:ea typeface="Calibri"/>
                <a:cs typeface="Calibri" panose="020F0502020204030204" pitchFamily="34" charset="0"/>
              </a:rPr>
              <a:t>؛</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a:t>
            </a:r>
            <a:r>
              <a:rPr lang="en-US" sz="2000" dirty="0" err="1">
                <a:latin typeface="Calibri" panose="020F0502020204030204" pitchFamily="34" charset="0"/>
                <a:ea typeface="Calibri"/>
                <a:cs typeface="Calibri" panose="020F0502020204030204" pitchFamily="34" charset="0"/>
              </a:rPr>
              <a:t>القانون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التنظيمي</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رقم</a:t>
            </a:r>
            <a:r>
              <a:rPr lang="ar-MA" sz="2000" dirty="0">
                <a:latin typeface="Calibri" panose="020F0502020204030204" pitchFamily="34" charset="0"/>
                <a:ea typeface="Calibri"/>
                <a:cs typeface="Calibri" panose="020F0502020204030204" pitchFamily="34" charset="0"/>
              </a:rPr>
              <a:t> </a:t>
            </a:r>
            <a:r>
              <a:rPr lang="en-US" sz="2000" dirty="0">
                <a:latin typeface="Calibri" panose="020F0502020204030204" pitchFamily="34" charset="0"/>
                <a:ea typeface="Calibri"/>
                <a:cs typeface="Calibri" panose="020F0502020204030204" pitchFamily="34" charset="0"/>
              </a:rPr>
              <a:t>13-130</a:t>
            </a:r>
            <a:r>
              <a:rPr lang="ar-MA" sz="2000" dirty="0">
                <a:latin typeface="Calibri" panose="020F0502020204030204" pitchFamily="34" charset="0"/>
                <a:ea typeface="Calibri"/>
                <a:cs typeface="Calibri" panose="020F0502020204030204" pitchFamily="34" charset="0"/>
              </a:rPr>
              <a:t> </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لقوانين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المالية</a:t>
            </a:r>
            <a:r>
              <a:rPr lang="en-US" sz="2000" dirty="0">
                <a:latin typeface="Calibri" panose="020F0502020204030204" pitchFamily="34" charset="0"/>
                <a:ea typeface="Calibri"/>
                <a:cs typeface="Calibri" panose="020F0502020204030204" pitchFamily="34" charset="0"/>
              </a:rPr>
              <a:t> </a:t>
            </a:r>
            <a:r>
              <a:rPr lang="ar-MA" sz="2000" dirty="0">
                <a:latin typeface="Calibri" panose="020F0502020204030204" pitchFamily="34" charset="0"/>
                <a:ea typeface="Calibri"/>
                <a:cs typeface="Calibri" panose="020F0502020204030204" pitchFamily="34" charset="0"/>
              </a:rPr>
              <a:t>المتعلقة ب</a:t>
            </a:r>
            <a:r>
              <a:rPr lang="en-US" sz="2000" dirty="0" err="1">
                <a:latin typeface="Calibri" panose="020F0502020204030204" pitchFamily="34" charset="0"/>
                <a:ea typeface="Calibri"/>
                <a:cs typeface="Calibri" panose="020F0502020204030204" pitchFamily="34" charset="0"/>
              </a:rPr>
              <a:t>مبدأ</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التدبير</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المبني</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على</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النتائج</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والبرمجة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متعددة</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السنوات</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للميزاني</a:t>
            </a:r>
            <a:r>
              <a:rPr lang="ar-MA" sz="2000" dirty="0">
                <a:latin typeface="Calibri" panose="020F0502020204030204" pitchFamily="34" charset="0"/>
                <a:ea typeface="Calibri"/>
                <a:cs typeface="Calibri" panose="020F0502020204030204" pitchFamily="34" charset="0"/>
              </a:rPr>
              <a:t>ة؛</a:t>
            </a:r>
          </a:p>
          <a:p>
            <a:pPr marL="285750" marR="90170" indent="-193675" algn="just" rtl="1">
              <a:spcAft>
                <a:spcPts val="1200"/>
              </a:spcAft>
              <a:buFont typeface="Wingdings" panose="05000000000000000000" pitchFamily="2" charset="2"/>
              <a:buChar char="§"/>
            </a:pPr>
            <a:r>
              <a:rPr lang="ar-MA" sz="2000" dirty="0">
                <a:latin typeface="Calibri" panose="020F0502020204030204" pitchFamily="34" charset="0"/>
                <a:ea typeface="Calibri"/>
                <a:cs typeface="Calibri" panose="020F0502020204030204" pitchFamily="34" charset="0"/>
              </a:rPr>
              <a:t>مقتضيات القانون التنظيمي رقم 113.14 المتعلق بالجماعات </a:t>
            </a:r>
            <a:r>
              <a:rPr lang="ar-MA" sz="2000" dirty="0" smtClean="0">
                <a:latin typeface="Calibri" panose="020F0502020204030204" pitchFamily="34" charset="0"/>
                <a:ea typeface="Calibri"/>
                <a:cs typeface="Calibri" panose="020F0502020204030204" pitchFamily="34" charset="0"/>
              </a:rPr>
              <a:t>المرتبطة بمبادئ الحكامة </a:t>
            </a:r>
            <a:r>
              <a:rPr lang="ar-MA" sz="2000" dirty="0">
                <a:latin typeface="Calibri" panose="020F0502020204030204" pitchFamily="34" charset="0"/>
                <a:ea typeface="Calibri"/>
                <a:cs typeface="Calibri" panose="020F0502020204030204" pitchFamily="34" charset="0"/>
              </a:rPr>
              <a:t>الجيدة وتحسين وتجويد الخدمات المقدمة </a:t>
            </a:r>
            <a:r>
              <a:rPr lang="en-US" sz="2000" dirty="0" err="1">
                <a:latin typeface="Calibri" panose="020F0502020204030204" pitchFamily="34" charset="0"/>
                <a:ea typeface="Calibri"/>
                <a:cs typeface="Calibri" panose="020F0502020204030204" pitchFamily="34" charset="0"/>
              </a:rPr>
              <a:t>للمواطنين</a:t>
            </a:r>
            <a:r>
              <a:rPr lang="en-US" sz="2000" dirty="0">
                <a:latin typeface="Calibri" panose="020F0502020204030204" pitchFamily="34" charset="0"/>
                <a:ea typeface="Calibri"/>
                <a:cs typeface="Calibri" panose="020F0502020204030204" pitchFamily="34" charset="0"/>
              </a:rPr>
              <a:t> </a:t>
            </a:r>
            <a:r>
              <a:rPr lang="en-US" sz="2000" dirty="0" err="1">
                <a:latin typeface="Calibri" panose="020F0502020204030204" pitchFamily="34" charset="0"/>
                <a:ea typeface="Calibri"/>
                <a:cs typeface="Calibri" panose="020F0502020204030204" pitchFamily="34" charset="0"/>
              </a:rPr>
              <a:t>والمقاولات</a:t>
            </a:r>
            <a:r>
              <a:rPr lang="ar-MA" sz="2000" dirty="0">
                <a:latin typeface="Calibri" panose="020F0502020204030204" pitchFamily="34" charset="0"/>
                <a:ea typeface="Calibri"/>
                <a:cs typeface="Calibri" panose="020F0502020204030204" pitchFamily="34" charset="0"/>
              </a:rPr>
              <a:t> ولا سيما المادة 276.</a:t>
            </a:r>
            <a:r>
              <a:rPr lang="en-US" sz="2000" dirty="0">
                <a:latin typeface="Calibri" panose="020F0502020204030204" pitchFamily="34" charset="0"/>
                <a:ea typeface="Calibri"/>
                <a:cs typeface="Calibri" panose="020F0502020204030204" pitchFamily="34" charset="0"/>
              </a:rPr>
              <a:t> </a:t>
            </a:r>
            <a:endParaRPr lang="fr-FR" sz="2000" dirty="0">
              <a:latin typeface="Calibri" panose="020F0502020204030204" pitchFamily="34" charset="0"/>
              <a:ea typeface="Calibri"/>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985933" y="6265333"/>
            <a:ext cx="499533" cy="369332"/>
          </a:xfrm>
          <a:prstGeom prst="rect">
            <a:avLst/>
          </a:prstGeom>
          <a:noFill/>
        </p:spPr>
        <p:txBody>
          <a:bodyPr wrap="square" rtlCol="0">
            <a:spAutoFit/>
          </a:bodyPr>
          <a:lstStyle/>
          <a:p>
            <a:pPr algn="ctr"/>
            <a:r>
              <a:rPr lang="ar-MA" dirty="0" smtClean="0"/>
              <a:t>12</a:t>
            </a:r>
            <a:endParaRPr lang="fr-FR" dirty="0"/>
          </a:p>
        </p:txBody>
      </p:sp>
    </p:spTree>
    <p:extLst>
      <p:ext uri="{BB962C8B-B14F-4D97-AF65-F5344CB8AC3E}">
        <p14:creationId xmlns:p14="http://schemas.microsoft.com/office/powerpoint/2010/main" val="316437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5062" y="273355"/>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3200" b="1" dirty="0" smtClean="0">
                <a:solidFill>
                  <a:prstClr val="white"/>
                </a:solidFill>
                <a:latin typeface="Calibri" panose="020F0502020204030204" pitchFamily="34" charset="0"/>
                <a:cs typeface="Calibri" panose="020F0502020204030204" pitchFamily="34" charset="0"/>
              </a:rPr>
              <a:t>برنامج تحسين أداء الجماعات</a:t>
            </a:r>
            <a:endParaRPr lang="ar-MA" sz="32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xmlns="" id="{9EE2C5A1-7C9C-4FBC-9FDF-69D1B9DF88E8}"/>
              </a:ext>
            </a:extLst>
          </p:cNvPr>
          <p:cNvSpPr>
            <a:spLocks noChangeArrowheads="1"/>
          </p:cNvSpPr>
          <p:nvPr/>
        </p:nvSpPr>
        <p:spPr bwMode="auto">
          <a:xfrm>
            <a:off x="11619646" y="4084158"/>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xmlns=""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9341303" y="2417111"/>
            <a:ext cx="2462922" cy="3077766"/>
          </a:xfrm>
          <a:prstGeom prst="rect">
            <a:avLst/>
          </a:prstGeom>
        </p:spPr>
        <p:txBody>
          <a:bodyPr wrap="square">
            <a:spAutoFit/>
          </a:bodyPr>
          <a:lstStyle/>
          <a:p>
            <a:pPr marL="285750" marR="90170" indent="-285750" algn="r" rtl="1">
              <a:lnSpc>
                <a:spcPct val="115000"/>
              </a:lnSpc>
              <a:spcAft>
                <a:spcPts val="1200"/>
              </a:spcAft>
              <a:buFontTx/>
              <a:buChar char="-"/>
            </a:pPr>
            <a:r>
              <a:rPr lang="en-US" sz="2000" dirty="0" err="1" smtClean="0">
                <a:latin typeface="Calibri" panose="020F0502020204030204" pitchFamily="34" charset="0"/>
                <a:cs typeface="Calibri" panose="020F0502020204030204" pitchFamily="34" charset="0"/>
              </a:rPr>
              <a:t>يستهدف</a:t>
            </a:r>
            <a:r>
              <a:rPr lang="en-US" sz="2000" dirty="0">
                <a:latin typeface="Calibri" panose="020F0502020204030204" pitchFamily="34" charset="0"/>
                <a:cs typeface="Calibri" panose="020F0502020204030204" pitchFamily="34" charset="0"/>
              </a:rPr>
              <a:t> </a:t>
            </a:r>
            <a:r>
              <a:rPr lang="ar-MA" sz="2000" dirty="0" smtClean="0">
                <a:latin typeface="Calibri" panose="020F0502020204030204" pitchFamily="34" charset="0"/>
                <a:cs typeface="Calibri" panose="020F0502020204030204" pitchFamily="34" charset="0"/>
              </a:rPr>
              <a:t>برنامج تحسين أداء الجماعات </a:t>
            </a:r>
            <a:r>
              <a:rPr lang="fr-FR"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103 جماعة</a:t>
            </a:r>
            <a:endParaRPr lang="ar-MA" sz="2000" dirty="0">
              <a:latin typeface="Calibri" panose="020F0502020204030204" pitchFamily="34" charset="0"/>
              <a:cs typeface="Calibri" panose="020F0502020204030204" pitchFamily="34" charset="0"/>
            </a:endParaRPr>
          </a:p>
          <a:p>
            <a:pPr marL="285750" marR="90170" indent="-285750" algn="r" rtl="1">
              <a:lnSpc>
                <a:spcPct val="115000"/>
              </a:lnSpc>
              <a:spcAft>
                <a:spcPts val="1200"/>
              </a:spcAft>
              <a:buFontTx/>
              <a:buChar char="-"/>
            </a:pPr>
            <a:r>
              <a:rPr lang="en-US" sz="2000" dirty="0" err="1">
                <a:latin typeface="Calibri" panose="020F0502020204030204" pitchFamily="34" charset="0"/>
                <a:cs typeface="Calibri" panose="020F0502020204030204" pitchFamily="34" charset="0"/>
              </a:rPr>
              <a:t>يتوخى</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البرنامج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توزيع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منح</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على</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أساس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تقييم</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سنوي</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لفائدة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الجماعات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ذات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الأداء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الناجع</a:t>
            </a:r>
            <a:r>
              <a:rPr lang="ar-MA" sz="2000" dirty="0" smtClean="0">
                <a:latin typeface="Calibri" panose="020F0502020204030204" pitchFamily="34" charset="0"/>
                <a:cs typeface="Calibri" panose="020F0502020204030204" pitchFamily="34" charset="0"/>
              </a:rPr>
              <a:t>.</a:t>
            </a:r>
            <a:endParaRPr lang="ar-MA" sz="2000" dirty="0">
              <a:latin typeface="Calibri" panose="020F0502020204030204" pitchFamily="34" charset="0"/>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xmlns="" id="{A2E7E1C2-B0D3-42D0-A187-BCBCCCFEF98A}"/>
              </a:ext>
            </a:extLst>
          </p:cNvPr>
          <p:cNvSpPr/>
          <p:nvPr/>
        </p:nvSpPr>
        <p:spPr>
          <a:xfrm>
            <a:off x="6600772" y="2239353"/>
            <a:ext cx="2624361" cy="2527098"/>
          </a:xfrm>
          <a:prstGeom prst="ellipse">
            <a:avLst/>
          </a:prstGeom>
          <a:solidFill>
            <a:schemeClr val="accent6">
              <a:lumMod val="60000"/>
              <a:lumOff val="40000"/>
            </a:schemeClr>
          </a:solidFill>
          <a:ln w="38100">
            <a:solidFill>
              <a:srgbClr val="C79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6">
                  <a:lumMod val="20000"/>
                  <a:lumOff val="80000"/>
                </a:schemeClr>
              </a:solidFill>
            </a:endParaRPr>
          </a:p>
        </p:txBody>
      </p:sp>
      <p:sp>
        <p:nvSpPr>
          <p:cNvPr id="16" name="Ellipse 15">
            <a:extLst>
              <a:ext uri="{FF2B5EF4-FFF2-40B4-BE49-F238E27FC236}">
                <a16:creationId xmlns:a16="http://schemas.microsoft.com/office/drawing/2014/main" xmlns="" id="{770438CE-3BE8-48B9-A9A3-5EFBBED0AA63}"/>
              </a:ext>
            </a:extLst>
          </p:cNvPr>
          <p:cNvSpPr/>
          <p:nvPr/>
        </p:nvSpPr>
        <p:spPr>
          <a:xfrm>
            <a:off x="6826168" y="3350380"/>
            <a:ext cx="2149297" cy="2137655"/>
          </a:xfrm>
          <a:prstGeom prst="ellipse">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7" name="Ellipse 16">
            <a:extLst>
              <a:ext uri="{FF2B5EF4-FFF2-40B4-BE49-F238E27FC236}">
                <a16:creationId xmlns:a16="http://schemas.microsoft.com/office/drawing/2014/main" xmlns="" id="{1CA9C594-5452-4F41-8C1E-B0441B113FD8}"/>
              </a:ext>
            </a:extLst>
          </p:cNvPr>
          <p:cNvSpPr/>
          <p:nvPr/>
        </p:nvSpPr>
        <p:spPr>
          <a:xfrm>
            <a:off x="7283368" y="4418648"/>
            <a:ext cx="1388280" cy="1284123"/>
          </a:xfrm>
          <a:prstGeom prst="ellipse">
            <a:avLst/>
          </a:prstGeom>
          <a:solidFill>
            <a:schemeClr val="accent6">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
        <p:nvSpPr>
          <p:cNvPr id="18" name="ZoneTexte 17">
            <a:extLst>
              <a:ext uri="{FF2B5EF4-FFF2-40B4-BE49-F238E27FC236}">
                <a16:creationId xmlns:a16="http://schemas.microsoft.com/office/drawing/2014/main" xmlns="" id="{293BB195-3488-44D0-BC9A-5B6B065B0DF8}"/>
              </a:ext>
            </a:extLst>
          </p:cNvPr>
          <p:cNvSpPr txBox="1"/>
          <p:nvPr/>
        </p:nvSpPr>
        <p:spPr>
          <a:xfrm>
            <a:off x="7050611" y="4893173"/>
            <a:ext cx="1775708" cy="523220"/>
          </a:xfrm>
          <a:prstGeom prst="rect">
            <a:avLst/>
          </a:prstGeom>
          <a:noFill/>
        </p:spPr>
        <p:txBody>
          <a:bodyPr wrap="square">
            <a:spAutoFit/>
          </a:bodyPr>
          <a:lstStyle/>
          <a:p>
            <a:pPr algn="ctr"/>
            <a:r>
              <a:rPr lang="ar-MA" sz="1400" b="1" dirty="0" smtClean="0">
                <a:latin typeface="Calibri" panose="020F0502020204030204" pitchFamily="34" charset="0"/>
                <a:cs typeface="Calibri" panose="020F0502020204030204" pitchFamily="34" charset="0"/>
              </a:rPr>
              <a:t>103</a:t>
            </a:r>
            <a:endParaRPr lang="fr-FR" sz="1400" b="1" dirty="0">
              <a:latin typeface="Calibri" panose="020F0502020204030204" pitchFamily="34" charset="0"/>
              <a:cs typeface="Calibri" panose="020F0502020204030204" pitchFamily="34" charset="0"/>
            </a:endParaRPr>
          </a:p>
          <a:p>
            <a:pPr algn="ctr"/>
            <a:r>
              <a:rPr lang="ar-MA" sz="1400" b="1" dirty="0">
                <a:solidFill>
                  <a:srgbClr val="002060"/>
                </a:solidFill>
                <a:latin typeface="Calibri" panose="020F0502020204030204" pitchFamily="34" charset="0"/>
                <a:cs typeface="Calibri" panose="020F0502020204030204" pitchFamily="34" charset="0"/>
              </a:rPr>
              <a:t> </a:t>
            </a:r>
            <a:r>
              <a:rPr lang="ar-MA" sz="1400" b="1" dirty="0" smtClean="0">
                <a:solidFill>
                  <a:srgbClr val="002060"/>
                </a:solidFill>
                <a:latin typeface="Calibri" panose="020F0502020204030204" pitchFamily="34" charset="0"/>
                <a:cs typeface="Calibri" panose="020F0502020204030204" pitchFamily="34" charset="0"/>
              </a:rPr>
              <a:t>جماعة</a:t>
            </a:r>
            <a:endParaRPr lang="fr-FR" sz="1400" dirty="0">
              <a:solidFill>
                <a:srgbClr val="002060"/>
              </a:solidFill>
            </a:endParaRPr>
          </a:p>
        </p:txBody>
      </p:sp>
      <p:sp>
        <p:nvSpPr>
          <p:cNvPr id="19" name="ZoneTexte 18">
            <a:extLst>
              <a:ext uri="{FF2B5EF4-FFF2-40B4-BE49-F238E27FC236}">
                <a16:creationId xmlns:a16="http://schemas.microsoft.com/office/drawing/2014/main" xmlns="" id="{A2A80B52-7D36-4EFB-87CE-F712AFE89327}"/>
              </a:ext>
            </a:extLst>
          </p:cNvPr>
          <p:cNvSpPr txBox="1"/>
          <p:nvPr/>
        </p:nvSpPr>
        <p:spPr>
          <a:xfrm>
            <a:off x="6992422" y="3572435"/>
            <a:ext cx="1872564" cy="523220"/>
          </a:xfrm>
          <a:prstGeom prst="rect">
            <a:avLst/>
          </a:prstGeom>
          <a:noFill/>
        </p:spPr>
        <p:txBody>
          <a:bodyPr wrap="square">
            <a:spAutoFit/>
          </a:bodyPr>
          <a:lstStyle/>
          <a:p>
            <a:pPr algn="ctr"/>
            <a:r>
              <a:rPr lang="en-US" sz="1400" b="1" dirty="0">
                <a:latin typeface="Calibri" panose="020F0502020204030204" pitchFamily="34" charset="0"/>
                <a:cs typeface="Calibri" panose="020F0502020204030204" pitchFamily="34" charset="0"/>
              </a:rPr>
              <a:t>55٪ </a:t>
            </a:r>
            <a:r>
              <a:rPr lang="ar-MA" sz="1400" b="1" dirty="0">
                <a:latin typeface="Calibri" panose="020F0502020204030204" pitchFamily="34" charset="0"/>
                <a:cs typeface="Calibri" panose="020F0502020204030204" pitchFamily="34" charset="0"/>
              </a:rPr>
              <a:t/>
            </a:r>
            <a:br>
              <a:rPr lang="ar-MA" sz="1400" b="1" dirty="0">
                <a:latin typeface="Calibri" panose="020F0502020204030204" pitchFamily="34" charset="0"/>
                <a:cs typeface="Calibri" panose="020F0502020204030204" pitchFamily="34" charset="0"/>
              </a:rPr>
            </a:br>
            <a:r>
              <a:rPr lang="en-US" sz="1400" b="1" dirty="0" err="1">
                <a:latin typeface="Calibri" panose="020F0502020204030204" pitchFamily="34" charset="0"/>
                <a:cs typeface="Calibri" panose="020F0502020204030204" pitchFamily="34" charset="0"/>
              </a:rPr>
              <a:t>الساكنة</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الوطنية</a:t>
            </a:r>
            <a:endParaRPr lang="ar-MA" sz="1400" b="1" dirty="0">
              <a:latin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xmlns="" id="{AC14A562-4339-4FEC-9882-FE2F9A6304DD}"/>
              </a:ext>
            </a:extLst>
          </p:cNvPr>
          <p:cNvSpPr txBox="1"/>
          <p:nvPr/>
        </p:nvSpPr>
        <p:spPr>
          <a:xfrm>
            <a:off x="7180845" y="2405675"/>
            <a:ext cx="1667319" cy="584775"/>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85٪</a:t>
            </a:r>
            <a:r>
              <a:rPr lang="ar-MA" sz="1600" b="1" dirty="0">
                <a:latin typeface="Calibri" panose="020F0502020204030204" pitchFamily="34" charset="0"/>
                <a:cs typeface="Calibri" panose="020F0502020204030204" pitchFamily="34" charset="0"/>
              </a:rPr>
              <a:t/>
            </a:r>
            <a:br>
              <a:rPr lang="ar-MA" sz="1600" b="1" dirty="0">
                <a:latin typeface="Calibri" panose="020F0502020204030204" pitchFamily="34" charset="0"/>
                <a:cs typeface="Calibri" panose="020F0502020204030204" pitchFamily="34" charset="0"/>
              </a:rPr>
            </a:br>
            <a:r>
              <a:rPr lang="en-US" sz="1600" b="1" dirty="0" err="1">
                <a:latin typeface="Calibri" panose="020F0502020204030204" pitchFamily="34" charset="0"/>
                <a:cs typeface="Calibri" panose="020F0502020204030204" pitchFamily="34" charset="0"/>
              </a:rPr>
              <a:t>الساكنة</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الحضرية</a:t>
            </a:r>
            <a:endParaRPr lang="ar-MA" sz="1600" b="1" dirty="0">
              <a:latin typeface="Calibri" panose="020F0502020204030204" pitchFamily="34" charset="0"/>
              <a:cs typeface="Calibri" panose="020F0502020204030204" pitchFamily="34" charset="0"/>
            </a:endParaRPr>
          </a:p>
        </p:txBody>
      </p:sp>
      <p:sp>
        <p:nvSpPr>
          <p:cNvPr id="12" name="Rectangle 11"/>
          <p:cNvSpPr/>
          <p:nvPr/>
        </p:nvSpPr>
        <p:spPr>
          <a:xfrm>
            <a:off x="4644320" y="3601156"/>
            <a:ext cx="1625600" cy="1015663"/>
          </a:xfrm>
          <a:prstGeom prst="rect">
            <a:avLst/>
          </a:prstGeom>
        </p:spPr>
        <p:txBody>
          <a:bodyPr wrap="square">
            <a:spAutoFit/>
          </a:bodyPr>
          <a:lstStyle/>
          <a:p>
            <a:pPr algn="ctr" rtl="1"/>
            <a:r>
              <a:rPr lang="ar-SA" sz="2000" dirty="0" smtClean="0">
                <a:latin typeface="Calibri" panose="020F0502020204030204" pitchFamily="34" charset="0"/>
                <a:cs typeface="Calibri" panose="020F0502020204030204" pitchFamily="34" charset="0"/>
              </a:rPr>
              <a:t>يتمحور</a:t>
            </a:r>
            <a:r>
              <a:rPr lang="fr-FR" sz="2000" dirty="0" smtClean="0">
                <a:latin typeface="Calibri" panose="020F0502020204030204" pitchFamily="34" charset="0"/>
                <a:cs typeface="Calibri" panose="020F0502020204030204" pitchFamily="34" charset="0"/>
              </a:rPr>
              <a:t> </a:t>
            </a:r>
            <a:r>
              <a:rPr lang="ar-SA" sz="2000" dirty="0" smtClean="0">
                <a:latin typeface="Calibri" panose="020F0502020204030204" pitchFamily="34" charset="0"/>
                <a:cs typeface="Calibri" panose="020F0502020204030204" pitchFamily="34" charset="0"/>
              </a:rPr>
              <a:t>حول </a:t>
            </a:r>
            <a:r>
              <a:rPr lang="ar-SA" sz="2000" dirty="0">
                <a:latin typeface="Calibri" panose="020F0502020204030204" pitchFamily="34" charset="0"/>
                <a:cs typeface="Calibri" panose="020F0502020204030204" pitchFamily="34" charset="0"/>
              </a:rPr>
              <a:t>ثلاث برامج فرعية وهي</a:t>
            </a:r>
            <a:r>
              <a:rPr lang="ar-MA" sz="2000" dirty="0">
                <a:latin typeface="Calibri" panose="020F0502020204030204" pitchFamily="34" charset="0"/>
                <a:cs typeface="Calibri" panose="020F0502020204030204" pitchFamily="34" charset="0"/>
              </a:rPr>
              <a:t> </a:t>
            </a:r>
            <a:r>
              <a:rPr lang="ar-SA" sz="2000" dirty="0" smtClean="0">
                <a:latin typeface="Calibri" panose="020F0502020204030204" pitchFamily="34" charset="0"/>
                <a:cs typeface="Calibri" panose="020F0502020204030204" pitchFamily="34" charset="0"/>
              </a:rPr>
              <a:t>:</a:t>
            </a:r>
            <a:endParaRPr lang="ar-MA" sz="2000" dirty="0">
              <a:latin typeface="Calibri" panose="020F0502020204030204" pitchFamily="34" charset="0"/>
              <a:cs typeface="Calibri" panose="020F0502020204030204" pitchFamily="34" charset="0"/>
            </a:endParaRPr>
          </a:p>
        </p:txBody>
      </p:sp>
      <p:graphicFrame>
        <p:nvGraphicFramePr>
          <p:cNvPr id="13" name="Diagramme 12"/>
          <p:cNvGraphicFramePr/>
          <p:nvPr>
            <p:extLst>
              <p:ext uri="{D42A27DB-BD31-4B8C-83A1-F6EECF244321}">
                <p14:modId xmlns:p14="http://schemas.microsoft.com/office/powerpoint/2010/main" val="1345154623"/>
              </p:ext>
            </p:extLst>
          </p:nvPr>
        </p:nvGraphicFramePr>
        <p:xfrm>
          <a:off x="540385" y="1861862"/>
          <a:ext cx="3877734" cy="4129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ZoneTexte 20"/>
          <p:cNvSpPr txBox="1"/>
          <p:nvPr/>
        </p:nvSpPr>
        <p:spPr>
          <a:xfrm>
            <a:off x="5985933" y="6265333"/>
            <a:ext cx="499533" cy="369332"/>
          </a:xfrm>
          <a:prstGeom prst="rect">
            <a:avLst/>
          </a:prstGeom>
          <a:noFill/>
        </p:spPr>
        <p:txBody>
          <a:bodyPr wrap="square" rtlCol="0">
            <a:spAutoFit/>
          </a:bodyPr>
          <a:lstStyle/>
          <a:p>
            <a:pPr algn="ctr"/>
            <a:r>
              <a:rPr lang="ar-MA" dirty="0" smtClean="0"/>
              <a:t>13</a:t>
            </a:r>
            <a:endParaRPr lang="fr-FR" dirty="0"/>
          </a:p>
        </p:txBody>
      </p:sp>
    </p:spTree>
    <p:extLst>
      <p:ext uri="{BB962C8B-B14F-4D97-AF65-F5344CB8AC3E}">
        <p14:creationId xmlns:p14="http://schemas.microsoft.com/office/powerpoint/2010/main" val="457901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Titre 1"/>
          <p:cNvSpPr txBox="1">
            <a:spLocks/>
          </p:cNvSpPr>
          <p:nvPr/>
        </p:nvSpPr>
        <p:spPr>
          <a:xfrm>
            <a:off x="1042017" y="281630"/>
            <a:ext cx="10141829" cy="130931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ar-MA" sz="3200" b="1" dirty="0" smtClean="0">
                <a:solidFill>
                  <a:schemeClr val="bg1"/>
                </a:solidFill>
              </a:rPr>
              <a:t>برنامج تحسين أداء الجماعات</a:t>
            </a:r>
          </a:p>
          <a:p>
            <a:pPr marL="0" marR="0" lvl="0" indent="0" algn="ctr" defTabSz="914400" eaLnBrk="1" fontAlgn="auto" latinLnBrk="0" hangingPunct="1">
              <a:lnSpc>
                <a:spcPct val="90000"/>
              </a:lnSpc>
              <a:spcBef>
                <a:spcPct val="0"/>
              </a:spcBef>
              <a:spcAft>
                <a:spcPts val="0"/>
              </a:spcAft>
              <a:buClrTx/>
              <a:buSzTx/>
              <a:buFontTx/>
              <a:buNone/>
              <a:tabLst/>
              <a:defRPr/>
            </a:pPr>
            <a:r>
              <a:rPr lang="fr-FR" b="1" dirty="0" smtClean="0">
                <a:solidFill>
                  <a:schemeClr val="bg1"/>
                </a:solidFill>
                <a:latin typeface="+mj-lt"/>
                <a:ea typeface="+mj-ea"/>
                <a:cs typeface="+mj-cs"/>
              </a:rPr>
              <a:t>Programme d’Amélioration de la Performance des Communes (PAPC)</a:t>
            </a:r>
            <a:endParaRPr lang="ar-MA" b="1" dirty="0" smtClean="0">
              <a:solidFill>
                <a:schemeClr val="bg1"/>
              </a:solidFill>
              <a:latin typeface="+mj-lt"/>
              <a:ea typeface="+mj-ea"/>
              <a:cs typeface="+mj-cs"/>
            </a:endParaRPr>
          </a:p>
        </p:txBody>
      </p:sp>
      <p:pic>
        <p:nvPicPr>
          <p:cNvPr id="6" name="Picture 2" descr="C:\Users\BB\Desktop\Marrakech\ph1.png"/>
          <p:cNvPicPr>
            <a:picLocks noChangeAspect="1" noChangeArrowheads="1"/>
          </p:cNvPicPr>
          <p:nvPr/>
        </p:nvPicPr>
        <p:blipFill>
          <a:blip r:embed="rId4" cstate="print"/>
          <a:srcRect/>
          <a:stretch>
            <a:fillRect/>
          </a:stretch>
        </p:blipFill>
        <p:spPr bwMode="auto">
          <a:xfrm>
            <a:off x="9745940" y="4326389"/>
            <a:ext cx="1875740" cy="1702690"/>
          </a:xfrm>
          <a:prstGeom prst="rect">
            <a:avLst/>
          </a:prstGeom>
          <a:noFill/>
        </p:spPr>
      </p:pic>
      <p:pic>
        <p:nvPicPr>
          <p:cNvPr id="7" name="Picture 3" descr="C:\Users\BB\Desktop\Marrakech\ph2.jpg"/>
          <p:cNvPicPr>
            <a:picLocks noChangeAspect="1" noChangeArrowheads="1"/>
          </p:cNvPicPr>
          <p:nvPr/>
        </p:nvPicPr>
        <p:blipFill>
          <a:blip r:embed="rId5" cstate="print"/>
          <a:srcRect/>
          <a:stretch>
            <a:fillRect/>
          </a:stretch>
        </p:blipFill>
        <p:spPr bwMode="auto">
          <a:xfrm>
            <a:off x="9479091" y="2941930"/>
            <a:ext cx="2142589" cy="1294244"/>
          </a:xfrm>
          <a:prstGeom prst="rect">
            <a:avLst/>
          </a:prstGeom>
          <a:noFill/>
        </p:spPr>
      </p:pic>
      <p:pic>
        <p:nvPicPr>
          <p:cNvPr id="9" name="Picture 5" descr="C:\Users\BB\Desktop\Marrakech\ph4.jpg"/>
          <p:cNvPicPr>
            <a:picLocks noChangeAspect="1" noChangeArrowheads="1"/>
          </p:cNvPicPr>
          <p:nvPr/>
        </p:nvPicPr>
        <p:blipFill>
          <a:blip r:embed="rId6" cstate="print"/>
          <a:srcRect/>
          <a:stretch>
            <a:fillRect/>
          </a:stretch>
        </p:blipFill>
        <p:spPr bwMode="auto">
          <a:xfrm>
            <a:off x="7201728" y="4406867"/>
            <a:ext cx="2353110" cy="1717140"/>
          </a:xfrm>
          <a:prstGeom prst="rect">
            <a:avLst/>
          </a:prstGeom>
          <a:noFill/>
        </p:spPr>
      </p:pic>
      <p:pic>
        <p:nvPicPr>
          <p:cNvPr id="10" name="Picture 6" descr="C:\Users\BB\Desktop\Marrakech\ph5.png"/>
          <p:cNvPicPr>
            <a:picLocks noChangeAspect="1" noChangeArrowheads="1"/>
          </p:cNvPicPr>
          <p:nvPr/>
        </p:nvPicPr>
        <p:blipFill>
          <a:blip r:embed="rId7" cstate="print"/>
          <a:srcRect/>
          <a:stretch>
            <a:fillRect/>
          </a:stretch>
        </p:blipFill>
        <p:spPr bwMode="auto">
          <a:xfrm>
            <a:off x="615828" y="1721090"/>
            <a:ext cx="2102651" cy="1359675"/>
          </a:xfrm>
          <a:prstGeom prst="rect">
            <a:avLst/>
          </a:prstGeom>
          <a:noFill/>
        </p:spPr>
      </p:pic>
      <p:pic>
        <p:nvPicPr>
          <p:cNvPr id="11" name="Picture 7" descr="C:\Users\BB\Desktop\Marrakech\ph8.jpg"/>
          <p:cNvPicPr>
            <a:picLocks noChangeAspect="1" noChangeArrowheads="1"/>
          </p:cNvPicPr>
          <p:nvPr/>
        </p:nvPicPr>
        <p:blipFill>
          <a:blip r:embed="rId8"/>
          <a:srcRect/>
          <a:stretch>
            <a:fillRect/>
          </a:stretch>
        </p:blipFill>
        <p:spPr bwMode="auto">
          <a:xfrm>
            <a:off x="4967240" y="4437043"/>
            <a:ext cx="2065210" cy="1592036"/>
          </a:xfrm>
          <a:prstGeom prst="rect">
            <a:avLst/>
          </a:prstGeom>
          <a:noFill/>
        </p:spPr>
      </p:pic>
      <p:pic>
        <p:nvPicPr>
          <p:cNvPr id="12" name="Picture 8" descr="C:\Users\BB\Desktop\Marrakech\ph10.jpeg"/>
          <p:cNvPicPr>
            <a:picLocks noChangeAspect="1" noChangeArrowheads="1"/>
          </p:cNvPicPr>
          <p:nvPr/>
        </p:nvPicPr>
        <p:blipFill>
          <a:blip r:embed="rId9"/>
          <a:srcRect/>
          <a:stretch>
            <a:fillRect/>
          </a:stretch>
        </p:blipFill>
        <p:spPr bwMode="auto">
          <a:xfrm>
            <a:off x="9508681" y="1593678"/>
            <a:ext cx="2112999" cy="1262914"/>
          </a:xfrm>
          <a:prstGeom prst="rect">
            <a:avLst/>
          </a:prstGeom>
          <a:noFill/>
        </p:spPr>
      </p:pic>
      <p:pic>
        <p:nvPicPr>
          <p:cNvPr id="13" name="Picture 18" descr="DVC00184_001"/>
          <p:cNvPicPr>
            <a:picLocks noChangeAspect="1" noChangeArrowheads="1"/>
          </p:cNvPicPr>
          <p:nvPr/>
        </p:nvPicPr>
        <p:blipFill>
          <a:blip r:embed="rId10"/>
          <a:srcRect/>
          <a:stretch>
            <a:fillRect/>
          </a:stretch>
        </p:blipFill>
        <p:spPr bwMode="auto">
          <a:xfrm>
            <a:off x="615828" y="3103271"/>
            <a:ext cx="2102651" cy="1223118"/>
          </a:xfrm>
          <a:prstGeom prst="rect">
            <a:avLst/>
          </a:prstGeom>
          <a:noFill/>
          <a:ln w="25400">
            <a:noFill/>
            <a:miter lim="800000"/>
            <a:headEnd/>
            <a:tailEnd/>
          </a:ln>
        </p:spPr>
      </p:pic>
      <p:pic>
        <p:nvPicPr>
          <p:cNvPr id="14" name="Image 13" descr="RÃ©sultat de recherche d'images pour &quot;tramway casablanca t3&quot;"/>
          <p:cNvPicPr/>
          <p:nvPr/>
        </p:nvPicPr>
        <p:blipFill>
          <a:blip r:embed="rId11" cstate="print"/>
          <a:srcRect/>
          <a:stretch>
            <a:fillRect/>
          </a:stretch>
        </p:blipFill>
        <p:spPr bwMode="auto">
          <a:xfrm>
            <a:off x="2851754" y="4431752"/>
            <a:ext cx="1994704" cy="1625090"/>
          </a:xfrm>
          <a:prstGeom prst="rect">
            <a:avLst/>
          </a:prstGeom>
          <a:noFill/>
          <a:ln w="9525">
            <a:noFill/>
            <a:miter lim="800000"/>
            <a:headEnd/>
            <a:tailEnd/>
          </a:ln>
        </p:spPr>
      </p:pic>
      <p:pic>
        <p:nvPicPr>
          <p:cNvPr id="15" name="Image 14" descr="RÃ©sultat de recherche d'images pour &quot;station Ã©puration maroc&quot;"/>
          <p:cNvPicPr/>
          <p:nvPr/>
        </p:nvPicPr>
        <p:blipFill>
          <a:blip r:embed="rId12"/>
          <a:srcRect/>
          <a:stretch>
            <a:fillRect/>
          </a:stretch>
        </p:blipFill>
        <p:spPr bwMode="auto">
          <a:xfrm>
            <a:off x="615828" y="4456539"/>
            <a:ext cx="2102651" cy="1620000"/>
          </a:xfrm>
          <a:prstGeom prst="rect">
            <a:avLst/>
          </a:prstGeom>
          <a:noFill/>
          <a:ln w="9525">
            <a:noFill/>
            <a:miter lim="800000"/>
            <a:headEnd/>
            <a:tailEnd/>
          </a:ln>
        </p:spPr>
      </p:pic>
      <p:sp>
        <p:nvSpPr>
          <p:cNvPr id="16" name="ZoneTexte 15">
            <a:extLst>
              <a:ext uri="{FF2B5EF4-FFF2-40B4-BE49-F238E27FC236}">
                <a16:creationId xmlns:a16="http://schemas.microsoft.com/office/drawing/2014/main" xmlns="" id="{8F333E73-5ACF-B349-8C57-22CB5BCC2295}"/>
              </a:ext>
            </a:extLst>
          </p:cNvPr>
          <p:cNvSpPr txBox="1"/>
          <p:nvPr/>
        </p:nvSpPr>
        <p:spPr>
          <a:xfrm>
            <a:off x="363952" y="6256969"/>
            <a:ext cx="11476304" cy="400110"/>
          </a:xfrm>
          <a:prstGeom prst="rect">
            <a:avLst/>
          </a:prstGeom>
          <a:solidFill>
            <a:schemeClr val="accent2">
              <a:lumMod val="20000"/>
              <a:lumOff val="80000"/>
            </a:schemeClr>
          </a:solidFill>
          <a:ln>
            <a:solidFill>
              <a:schemeClr val="tx2"/>
            </a:solidFill>
          </a:ln>
        </p:spPr>
        <p:txBody>
          <a:bodyPr wrap="square" rtlCol="0">
            <a:spAutoFit/>
          </a:bodyPr>
          <a:lstStyle/>
          <a:p>
            <a:pPr algn="ctr"/>
            <a:r>
              <a:rPr lang="ar-MA" sz="2000" b="1" dirty="0" smtClean="0">
                <a:latin typeface="Calibri" panose="020F0502020204030204" pitchFamily="34" charset="0"/>
                <a:cs typeface="Calibri" panose="020F0502020204030204" pitchFamily="34" charset="0"/>
              </a:rPr>
              <a:t>أكادير </a:t>
            </a:r>
            <a:r>
              <a:rPr lang="ar-MA" sz="1600" b="1" dirty="0" smtClean="0">
                <a:latin typeface="Calibri" panose="020F0502020204030204" pitchFamily="34" charset="0"/>
                <a:cs typeface="Calibri" panose="020F0502020204030204" pitchFamily="34" charset="0"/>
              </a:rPr>
              <a:t>25 و 26 </a:t>
            </a:r>
            <a:r>
              <a:rPr lang="ar-MA" sz="2000" b="1" dirty="0" smtClean="0">
                <a:latin typeface="Calibri" panose="020F0502020204030204" pitchFamily="34" charset="0"/>
                <a:cs typeface="Calibri" panose="020F0502020204030204" pitchFamily="34" charset="0"/>
              </a:rPr>
              <a:t>مارس </a:t>
            </a:r>
            <a:r>
              <a:rPr lang="ar-MA" sz="1600" b="1" dirty="0" smtClean="0">
                <a:latin typeface="Calibri" panose="020F0502020204030204" pitchFamily="34" charset="0"/>
                <a:cs typeface="Calibri" panose="020F0502020204030204" pitchFamily="34" charset="0"/>
              </a:rPr>
              <a:t>2022</a:t>
            </a:r>
            <a:endParaRPr lang="ar-SA" sz="2000" b="1" dirty="0">
              <a:latin typeface="Calibri" panose="020F0502020204030204" pitchFamily="34" charset="0"/>
              <a:cs typeface="Calibri" panose="020F0502020204030204" pitchFamily="34" charset="0"/>
            </a:endParaRPr>
          </a:p>
        </p:txBody>
      </p:sp>
      <p:pic>
        <p:nvPicPr>
          <p:cNvPr id="17" name="Image 16" descr="C:\Users\amine\Desktop\Sujets communication\DOCS INTERNES LAST\documents ok\Documents internes (en cours de validation)\Logos PNG directions\Logos PNG\1.png"/>
          <p:cNvPicPr/>
          <p:nvPr/>
        </p:nvPicPr>
        <p:blipFill rotWithShape="1">
          <a:blip r:embed="rId13" cstate="print">
            <a:extLst>
              <a:ext uri="{28A0092B-C50C-407E-A947-70E740481C1C}">
                <a14:useLocalDpi xmlns:a14="http://schemas.microsoft.com/office/drawing/2010/main" val="0"/>
              </a:ext>
            </a:extLst>
          </a:blip>
          <a:srcRect t="7332" b="15958"/>
          <a:stretch/>
        </p:blipFill>
        <p:spPr bwMode="auto">
          <a:xfrm>
            <a:off x="6512124" y="2259617"/>
            <a:ext cx="2167861" cy="1578445"/>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05039" y="1663293"/>
            <a:ext cx="2055708" cy="2696106"/>
          </a:xfrm>
          <a:prstGeom prst="rect">
            <a:avLst/>
          </a:prstGeom>
        </p:spPr>
      </p:pic>
    </p:spTree>
    <p:extLst>
      <p:ext uri="{BB962C8B-B14F-4D97-AF65-F5344CB8AC3E}">
        <p14:creationId xmlns:p14="http://schemas.microsoft.com/office/powerpoint/2010/main" val="10091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016C09B-4FD1-E041-862E-B20F0189DA08}"/>
              </a:ext>
            </a:extLst>
          </p:cNvPr>
          <p:cNvPicPr>
            <a:picLocks noChangeAspect="1"/>
          </p:cNvPicPr>
          <p:nvPr/>
        </p:nvPicPr>
        <p:blipFill rotWithShape="1">
          <a:blip r:embed="rId2"/>
          <a:srcRect/>
          <a:stretch/>
        </p:blipFill>
        <p:spPr>
          <a:xfrm>
            <a:off x="-177800" y="-72388"/>
            <a:ext cx="12369800" cy="6930388"/>
          </a:xfrm>
          <a:prstGeom prst="rect">
            <a:avLst/>
          </a:prstGeom>
        </p:spPr>
      </p:pic>
      <p:pic>
        <p:nvPicPr>
          <p:cNvPr id="2" name="Picture 2" descr="D:\Data Big Ideas\Clients\DGCT\Charte graphique\Logos\DGCT\Logo DGCT VA.jpg"/>
          <p:cNvPicPr>
            <a:picLocks noChangeAspect="1" noChangeArrowheads="1"/>
          </p:cNvPicPr>
          <p:nvPr/>
        </p:nvPicPr>
        <p:blipFill>
          <a:blip r:embed="rId3" cstate="email"/>
          <a:srcRect/>
          <a:stretch>
            <a:fillRect/>
          </a:stretch>
        </p:blipFill>
        <p:spPr bwMode="auto">
          <a:xfrm>
            <a:off x="4896310" y="243485"/>
            <a:ext cx="2221580" cy="1591983"/>
          </a:xfrm>
          <a:prstGeom prst="rect">
            <a:avLst/>
          </a:prstGeom>
          <a:noFill/>
        </p:spPr>
      </p:pic>
      <p:pic>
        <p:nvPicPr>
          <p:cNvPr id="14" name="Image 13">
            <a:extLst>
              <a:ext uri="{FF2B5EF4-FFF2-40B4-BE49-F238E27FC236}">
                <a16:creationId xmlns:a16="http://schemas.microsoft.com/office/drawing/2014/main" xmlns="" id="{AC91D33F-1998-441B-A5E9-44FDD11DDF6C}"/>
              </a:ext>
            </a:extLst>
          </p:cNvPr>
          <p:cNvPicPr>
            <a:picLocks noChangeAspect="1"/>
          </p:cNvPicPr>
          <p:nvPr/>
        </p:nvPicPr>
        <p:blipFill rotWithShape="1">
          <a:blip r:embed="rId4"/>
          <a:srcRect l="16491" t="50283" r="27967" b="37051"/>
          <a:stretch/>
        </p:blipFill>
        <p:spPr>
          <a:xfrm>
            <a:off x="1816502" y="3670530"/>
            <a:ext cx="8153362" cy="1239608"/>
          </a:xfrm>
          <a:prstGeom prst="rect">
            <a:avLst/>
          </a:prstGeom>
          <a:noFill/>
        </p:spPr>
      </p:pic>
      <p:sp>
        <p:nvSpPr>
          <p:cNvPr id="3" name="ZoneTexte 2">
            <a:extLst>
              <a:ext uri="{FF2B5EF4-FFF2-40B4-BE49-F238E27FC236}">
                <a16:creationId xmlns:a16="http://schemas.microsoft.com/office/drawing/2014/main" xmlns="" id="{ABEB8983-D386-4842-9095-89AFD204C93E}"/>
              </a:ext>
            </a:extLst>
          </p:cNvPr>
          <p:cNvSpPr txBox="1"/>
          <p:nvPr/>
        </p:nvSpPr>
        <p:spPr>
          <a:xfrm>
            <a:off x="2972397" y="2531268"/>
            <a:ext cx="5841572" cy="923330"/>
          </a:xfrm>
          <a:prstGeom prst="rect">
            <a:avLst/>
          </a:prstGeom>
          <a:noFill/>
        </p:spPr>
        <p:txBody>
          <a:bodyPr wrap="square" rtlCol="0">
            <a:spAutoFit/>
          </a:bodyPr>
          <a:lstStyle/>
          <a:p>
            <a:pPr algn="ctr" rtl="1"/>
            <a:r>
              <a:rPr lang="ar-MA" sz="5400" dirty="0">
                <a:solidFill>
                  <a:schemeClr val="accent2">
                    <a:lumMod val="75000"/>
                  </a:schemeClr>
                </a:solidFill>
                <a:latin typeface="Calibri" panose="020F0502020204030204" pitchFamily="34" charset="0"/>
                <a:ea typeface="Microsoft Sans Serif" panose="020B0604020202020204" pitchFamily="34" charset="0"/>
                <a:cs typeface="Calibri" panose="020F0502020204030204" pitchFamily="34" charset="0"/>
              </a:rPr>
              <a:t>شكرا على تتبعكم</a:t>
            </a:r>
            <a:endParaRPr lang="fr-FR" sz="5400" dirty="0">
              <a:solidFill>
                <a:schemeClr val="accent2">
                  <a:lumMod val="75000"/>
                </a:schemeClr>
              </a:solidFill>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90609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3955" y="262224"/>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rtl="1">
              <a:lnSpc>
                <a:spcPct val="90000"/>
              </a:lnSpc>
              <a:spcBef>
                <a:spcPct val="0"/>
              </a:spcBef>
              <a:spcAft>
                <a:spcPts val="600"/>
              </a:spcAft>
              <a:defRPr/>
            </a:pPr>
            <a:r>
              <a:rPr lang="ar-MA" sz="2400" b="1" dirty="0" smtClean="0">
                <a:solidFill>
                  <a:prstClr val="white"/>
                </a:solidFill>
                <a:latin typeface="Calibri" panose="020F0502020204030204" pitchFamily="34" charset="0"/>
                <a:cs typeface="Calibri" panose="020F0502020204030204" pitchFamily="34" charset="0"/>
              </a:rPr>
              <a:t>مسلسل اللامركزية وميثاق </a:t>
            </a:r>
            <a:r>
              <a:rPr lang="ar-MA" sz="2400" b="1" dirty="0" err="1" smtClean="0">
                <a:solidFill>
                  <a:prstClr val="white"/>
                </a:solidFill>
                <a:latin typeface="Calibri" panose="020F0502020204030204" pitchFamily="34" charset="0"/>
                <a:cs typeface="Calibri" panose="020F0502020204030204" pitchFamily="34" charset="0"/>
              </a:rPr>
              <a:t>اللاتمركز</a:t>
            </a:r>
            <a:endParaRPr lang="ar-MA" sz="2400" b="1" dirty="0">
              <a:solidFill>
                <a:srgbClr val="FFC000"/>
              </a:solidFill>
              <a:latin typeface="Century Gothic" pitchFamily="34" charset="0"/>
            </a:endParaRPr>
          </a:p>
        </p:txBody>
      </p:sp>
      <p:sp>
        <p:nvSpPr>
          <p:cNvPr id="2" name="Rectangle 1"/>
          <p:cNvSpPr/>
          <p:nvPr/>
        </p:nvSpPr>
        <p:spPr>
          <a:xfrm>
            <a:off x="970718" y="1707910"/>
            <a:ext cx="10317792" cy="4524315"/>
          </a:xfrm>
          <a:prstGeom prst="rect">
            <a:avLst/>
          </a:prstGeom>
        </p:spPr>
        <p:txBody>
          <a:bodyPr wrap="square">
            <a:spAutoFit/>
          </a:bodyPr>
          <a:lstStyle/>
          <a:p>
            <a:pPr marL="355600" indent="-355600" algn="just" rtl="1"/>
            <a:r>
              <a:rPr lang="en-US" sz="2400" dirty="0" smtClean="0">
                <a:solidFill>
                  <a:srgbClr val="222222"/>
                </a:solidFill>
                <a:latin typeface="Calibri" panose="020F0502020204030204" pitchFamily="34" charset="0"/>
                <a:ea typeface="FangSong"/>
                <a:cs typeface="Calibri" panose="020F0502020204030204" pitchFamily="34" charset="0"/>
              </a:rPr>
              <a:t>-</a:t>
            </a:r>
            <a:r>
              <a:rPr lang="ar-MA" sz="2400" dirty="0" smtClean="0">
                <a:solidFill>
                  <a:srgbClr val="222222"/>
                </a:solidFill>
                <a:latin typeface="Calibri" panose="020F0502020204030204" pitchFamily="34" charset="0"/>
                <a:ea typeface="FangSong"/>
                <a:cs typeface="Calibri" panose="020F0502020204030204" pitchFamily="34" charset="0"/>
              </a:rPr>
              <a:t> 	</a:t>
            </a:r>
            <a:r>
              <a:rPr lang="en-US" sz="2400" dirty="0" err="1" smtClean="0">
                <a:solidFill>
                  <a:srgbClr val="222222"/>
                </a:solidFill>
                <a:latin typeface="Calibri" panose="020F0502020204030204" pitchFamily="34" charset="0"/>
                <a:ea typeface="FangSong"/>
                <a:cs typeface="Calibri" panose="020F0502020204030204" pitchFamily="34" charset="0"/>
              </a:rPr>
              <a:t>اللامركزية</a:t>
            </a:r>
            <a:r>
              <a:rPr lang="en-US" sz="2400" dirty="0" smtClean="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في</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المغرب</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مسلسل</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a:solidFill>
                  <a:srgbClr val="222222"/>
                </a:solidFill>
                <a:latin typeface="Calibri" panose="020F0502020204030204" pitchFamily="34" charset="0"/>
                <a:ea typeface="FangSong"/>
                <a:cs typeface="Calibri" panose="020F0502020204030204" pitchFamily="34" charset="0"/>
              </a:rPr>
              <a:t>متجدد</a:t>
            </a:r>
            <a:r>
              <a:rPr lang="en-US" sz="2400" dirty="0">
                <a:solidFill>
                  <a:srgbClr val="222222"/>
                </a:solidFill>
                <a:latin typeface="Calibri" panose="020F0502020204030204" pitchFamily="34" charset="0"/>
                <a:ea typeface="FangSong"/>
                <a:cs typeface="Calibri" panose="020F0502020204030204" pitchFamily="34" charset="0"/>
              </a:rPr>
              <a:t> </a:t>
            </a:r>
            <a:r>
              <a:rPr lang="en-US" sz="2400" dirty="0" err="1" smtClean="0">
                <a:solidFill>
                  <a:srgbClr val="222222"/>
                </a:solidFill>
                <a:latin typeface="Calibri" panose="020F0502020204030204" pitchFamily="34" charset="0"/>
                <a:ea typeface="FangSong"/>
                <a:cs typeface="Calibri" panose="020F0502020204030204" pitchFamily="34" charset="0"/>
              </a:rPr>
              <a:t>ومتطور</a:t>
            </a:r>
            <a:r>
              <a:rPr lang="ar-MA" sz="2400" dirty="0" smtClean="0">
                <a:solidFill>
                  <a:srgbClr val="222222"/>
                </a:solidFill>
                <a:latin typeface="Calibri" panose="020F0502020204030204" pitchFamily="34" charset="0"/>
                <a:ea typeface="FangSong"/>
                <a:cs typeface="Calibri" panose="020F0502020204030204" pitchFamily="34" charset="0"/>
              </a:rPr>
              <a:t>.</a:t>
            </a:r>
          </a:p>
          <a:p>
            <a:pPr algn="just" rtl="1"/>
            <a:endParaRPr lang="ar-MA" sz="2400" dirty="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اللامركزية </a:t>
            </a:r>
            <a:r>
              <a:rPr lang="ar-SA" sz="2400" dirty="0">
                <a:solidFill>
                  <a:srgbClr val="222222"/>
                </a:solidFill>
                <a:latin typeface="Calibri" panose="020F0502020204030204" pitchFamily="34" charset="0"/>
                <a:ea typeface="FangSong"/>
                <a:cs typeface="Calibri" panose="020F0502020204030204" pitchFamily="34" charset="0"/>
              </a:rPr>
              <a:t>الترابية </a:t>
            </a:r>
            <a:r>
              <a:rPr lang="ar-SA" sz="2400" dirty="0" smtClean="0">
                <a:solidFill>
                  <a:srgbClr val="222222"/>
                </a:solidFill>
                <a:latin typeface="Calibri" panose="020F0502020204030204" pitchFamily="34" charset="0"/>
                <a:ea typeface="FangSong"/>
                <a:cs typeface="Calibri" panose="020F0502020204030204" pitchFamily="34" charset="0"/>
              </a:rPr>
              <a:t>خيارا استراتيجيا</a:t>
            </a:r>
            <a:r>
              <a:rPr lang="ar-MA" sz="2400" dirty="0" smtClean="0">
                <a:solidFill>
                  <a:srgbClr val="222222"/>
                </a:solidFill>
                <a:latin typeface="Calibri" panose="020F0502020204030204" pitchFamily="34" charset="0"/>
                <a:ea typeface="FangSong"/>
                <a:cs typeface="Calibri" panose="020F0502020204030204" pitchFamily="34" charset="0"/>
              </a:rPr>
              <a:t>؛</a:t>
            </a:r>
          </a:p>
          <a:p>
            <a:pPr marL="342900" indent="-342900" algn="just" rtl="1">
              <a:buFontTx/>
              <a:buChar char="-"/>
            </a:pPr>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الترسيخ </a:t>
            </a:r>
            <a:r>
              <a:rPr lang="ar-SA" sz="2400" dirty="0">
                <a:solidFill>
                  <a:srgbClr val="222222"/>
                </a:solidFill>
                <a:latin typeface="Calibri" panose="020F0502020204030204" pitchFamily="34" charset="0"/>
                <a:ea typeface="FangSong"/>
                <a:cs typeface="Calibri" panose="020F0502020204030204" pitchFamily="34" charset="0"/>
              </a:rPr>
              <a:t>التدريجي للدور الأساسي للجماعات الترابية في مجال التنمية، في مختلف أبعادها الاقتصادية والسياسية </a:t>
            </a:r>
            <a:r>
              <a:rPr lang="ar-SA" sz="2400" dirty="0" smtClean="0">
                <a:solidFill>
                  <a:srgbClr val="222222"/>
                </a:solidFill>
                <a:latin typeface="Calibri" panose="020F0502020204030204" pitchFamily="34" charset="0"/>
                <a:ea typeface="FangSong"/>
                <a:cs typeface="Calibri" panose="020F0502020204030204" pitchFamily="34" charset="0"/>
              </a:rPr>
              <a:t>والاجتماعية</a:t>
            </a:r>
            <a:r>
              <a:rPr lang="ar-MA" sz="2400" dirty="0" smtClean="0">
                <a:solidFill>
                  <a:srgbClr val="222222"/>
                </a:solidFill>
                <a:latin typeface="Calibri" panose="020F0502020204030204" pitchFamily="34" charset="0"/>
                <a:ea typeface="FangSong"/>
                <a:cs typeface="Calibri" panose="020F0502020204030204" pitchFamily="34" charset="0"/>
              </a:rPr>
              <a:t>؛</a:t>
            </a:r>
            <a:endParaRPr lang="fr-FR" sz="2400" dirty="0">
              <a:solidFill>
                <a:srgbClr val="222222"/>
              </a:solidFill>
              <a:latin typeface="Calibri" panose="020F0502020204030204" pitchFamily="34" charset="0"/>
              <a:ea typeface="FangSong"/>
              <a:cs typeface="Calibri" panose="020F0502020204030204" pitchFamily="34" charset="0"/>
            </a:endParaRPr>
          </a:p>
          <a:p>
            <a:pPr algn="just" rtl="1"/>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ميثاق </a:t>
            </a:r>
            <a:r>
              <a:rPr lang="ar-SA" sz="2400" dirty="0" err="1">
                <a:solidFill>
                  <a:srgbClr val="222222"/>
                </a:solidFill>
                <a:latin typeface="Calibri" panose="020F0502020204030204" pitchFamily="34" charset="0"/>
                <a:ea typeface="FangSong"/>
                <a:cs typeface="Calibri" panose="020F0502020204030204" pitchFamily="34" charset="0"/>
              </a:rPr>
              <a:t>اللاتمركز</a:t>
            </a:r>
            <a:r>
              <a:rPr lang="ar-SA" sz="2400" dirty="0">
                <a:solidFill>
                  <a:srgbClr val="222222"/>
                </a:solidFill>
                <a:latin typeface="Calibri" panose="020F0502020204030204" pitchFamily="34" charset="0"/>
                <a:ea typeface="FangSong"/>
                <a:cs typeface="Calibri" panose="020F0502020204030204" pitchFamily="34" charset="0"/>
              </a:rPr>
              <a:t> الإداري يشكل سندا لا مناص منه لتحقيق الالتقائية في تنفيد برامج التنمية والنهوض بالحكامة </a:t>
            </a:r>
            <a:r>
              <a:rPr lang="ar-SA" sz="2400" dirty="0" smtClean="0">
                <a:solidFill>
                  <a:srgbClr val="222222"/>
                </a:solidFill>
                <a:latin typeface="Calibri" panose="020F0502020204030204" pitchFamily="34" charset="0"/>
                <a:ea typeface="FangSong"/>
                <a:cs typeface="Calibri" panose="020F0502020204030204" pitchFamily="34" charset="0"/>
              </a:rPr>
              <a:t>الترابية</a:t>
            </a:r>
            <a:r>
              <a:rPr lang="ar-MA" sz="2400" dirty="0" smtClean="0">
                <a:solidFill>
                  <a:srgbClr val="222222"/>
                </a:solidFill>
                <a:latin typeface="Calibri" panose="020F0502020204030204" pitchFamily="34" charset="0"/>
                <a:ea typeface="FangSong"/>
                <a:cs typeface="Calibri" panose="020F0502020204030204" pitchFamily="34" charset="0"/>
              </a:rPr>
              <a:t>؛</a:t>
            </a:r>
          </a:p>
          <a:p>
            <a:pPr marL="342900" indent="-342900" algn="just" rtl="1">
              <a:buFontTx/>
              <a:buChar char="-"/>
            </a:pPr>
            <a:endParaRPr lang="ar-MA" sz="2400" dirty="0" smtClean="0">
              <a:solidFill>
                <a:srgbClr val="222222"/>
              </a:solidFill>
              <a:latin typeface="Calibri" panose="020F0502020204030204" pitchFamily="34" charset="0"/>
              <a:ea typeface="FangSong"/>
              <a:cs typeface="Calibri" panose="020F0502020204030204" pitchFamily="34" charset="0"/>
            </a:endParaRPr>
          </a:p>
          <a:p>
            <a:pPr marL="342900" indent="-342900" algn="just" rtl="1">
              <a:buFontTx/>
              <a:buChar char="-"/>
            </a:pPr>
            <a:r>
              <a:rPr lang="ar-SA" sz="2400" dirty="0" smtClean="0">
                <a:solidFill>
                  <a:srgbClr val="222222"/>
                </a:solidFill>
                <a:latin typeface="Calibri" panose="020F0502020204030204" pitchFamily="34" charset="0"/>
                <a:ea typeface="FangSong"/>
                <a:cs typeface="Calibri" panose="020F0502020204030204" pitchFamily="34" charset="0"/>
              </a:rPr>
              <a:t>المستوى الجهوي</a:t>
            </a:r>
            <a:r>
              <a:rPr lang="ar-MA" sz="2400" dirty="0" smtClean="0">
                <a:solidFill>
                  <a:srgbClr val="222222"/>
                </a:solidFill>
                <a:latin typeface="Calibri" panose="020F0502020204030204" pitchFamily="34" charset="0"/>
                <a:ea typeface="FangSong"/>
                <a:cs typeface="Calibri" panose="020F0502020204030204" pitchFamily="34" charset="0"/>
              </a:rPr>
              <a:t> </a:t>
            </a:r>
            <a:r>
              <a:rPr lang="ar-SA" sz="2400" dirty="0" smtClean="0">
                <a:solidFill>
                  <a:srgbClr val="222222"/>
                </a:solidFill>
                <a:latin typeface="Calibri" panose="020F0502020204030204" pitchFamily="34" charset="0"/>
                <a:ea typeface="FangSong"/>
                <a:cs typeface="Calibri" panose="020F0502020204030204" pitchFamily="34" charset="0"/>
              </a:rPr>
              <a:t>إطار ملائم </a:t>
            </a:r>
            <a:r>
              <a:rPr lang="ar-SA" sz="2400" dirty="0">
                <a:solidFill>
                  <a:srgbClr val="222222"/>
                </a:solidFill>
                <a:latin typeface="Calibri" panose="020F0502020204030204" pitchFamily="34" charset="0"/>
                <a:ea typeface="FangSong"/>
                <a:cs typeface="Calibri" panose="020F0502020204030204" pitchFamily="34" charset="0"/>
              </a:rPr>
              <a:t>لانسجام السياسات العمومية، ولبرمجة مشاريع مختلف القطاعات </a:t>
            </a:r>
            <a:r>
              <a:rPr lang="ar-SA" sz="2400" dirty="0" smtClean="0">
                <a:solidFill>
                  <a:srgbClr val="222222"/>
                </a:solidFill>
                <a:latin typeface="Calibri" panose="020F0502020204030204" pitchFamily="34" charset="0"/>
                <a:ea typeface="FangSong"/>
                <a:cs typeface="Calibri" panose="020F0502020204030204" pitchFamily="34" charset="0"/>
              </a:rPr>
              <a:t>الحكومية</a:t>
            </a:r>
            <a:r>
              <a:rPr lang="ar-MA" sz="2400" dirty="0" smtClean="0">
                <a:solidFill>
                  <a:srgbClr val="222222"/>
                </a:solidFill>
                <a:latin typeface="Calibri" panose="020F0502020204030204" pitchFamily="34" charset="0"/>
                <a:ea typeface="FangSong"/>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sp>
        <p:nvSpPr>
          <p:cNvPr id="4" name="ZoneTexte 3"/>
          <p:cNvSpPr txBox="1"/>
          <p:nvPr/>
        </p:nvSpPr>
        <p:spPr>
          <a:xfrm>
            <a:off x="5985934" y="6265333"/>
            <a:ext cx="431800" cy="369332"/>
          </a:xfrm>
          <a:prstGeom prst="rect">
            <a:avLst/>
          </a:prstGeom>
          <a:noFill/>
        </p:spPr>
        <p:txBody>
          <a:bodyPr wrap="square" rtlCol="0">
            <a:spAutoFit/>
          </a:bodyPr>
          <a:lstStyle/>
          <a:p>
            <a:pPr algn="ctr"/>
            <a:r>
              <a:rPr lang="ar-MA" dirty="0" smtClean="0"/>
              <a:t>2</a:t>
            </a:r>
            <a:endParaRPr lang="fr-FR" dirty="0"/>
          </a:p>
        </p:txBody>
      </p:sp>
    </p:spTree>
    <p:extLst>
      <p:ext uri="{BB962C8B-B14F-4D97-AF65-F5344CB8AC3E}">
        <p14:creationId xmlns:p14="http://schemas.microsoft.com/office/powerpoint/2010/main" val="358249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5062" y="609600"/>
            <a:ext cx="9126528" cy="672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lvl="0" algn="ctr" rtl="1">
              <a:lnSpc>
                <a:spcPct val="90000"/>
              </a:lnSpc>
              <a:spcBef>
                <a:spcPct val="0"/>
              </a:spcBef>
              <a:spcAft>
                <a:spcPts val="600"/>
              </a:spcAft>
              <a:defRPr/>
            </a:pPr>
            <a:r>
              <a:rPr lang="ar-SA" sz="2400" b="1" dirty="0" smtClean="0">
                <a:solidFill>
                  <a:prstClr val="white"/>
                </a:solidFill>
                <a:latin typeface="Calibri" panose="020F0502020204030204" pitchFamily="34" charset="0"/>
                <a:cs typeface="Calibri" panose="020F0502020204030204" pitchFamily="34" charset="0"/>
              </a:rPr>
              <a:t>مقتطف </a:t>
            </a:r>
            <a:r>
              <a:rPr lang="ar-SA" sz="2400" b="1" dirty="0">
                <a:solidFill>
                  <a:prstClr val="white"/>
                </a:solidFill>
                <a:latin typeface="Calibri" panose="020F0502020204030204" pitchFamily="34" charset="0"/>
                <a:cs typeface="Calibri" panose="020F0502020204030204" pitchFamily="34" charset="0"/>
              </a:rPr>
              <a:t>من نص الرسالة السامية </a:t>
            </a:r>
            <a:endParaRPr lang="ar-MA" sz="24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xmlns="" id="{9EE2C5A1-7C9C-4FBC-9FDF-69D1B9DF88E8}"/>
              </a:ext>
            </a:extLst>
          </p:cNvPr>
          <p:cNvSpPr>
            <a:spLocks noChangeArrowheads="1"/>
          </p:cNvSpPr>
          <p:nvPr/>
        </p:nvSpPr>
        <p:spPr bwMode="auto">
          <a:xfrm>
            <a:off x="11720717" y="3322157"/>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xmlns=""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4" name="Rectangle 3"/>
          <p:cNvSpPr/>
          <p:nvPr/>
        </p:nvSpPr>
        <p:spPr>
          <a:xfrm>
            <a:off x="873805" y="3046980"/>
            <a:ext cx="5639471" cy="3003386"/>
          </a:xfrm>
          <a:prstGeom prst="rect">
            <a:avLst/>
          </a:prstGeom>
        </p:spPr>
        <p:txBody>
          <a:bodyPr wrap="square">
            <a:spAutoFit/>
          </a:bodyPr>
          <a:lstStyle/>
          <a:p>
            <a:pPr marL="556895" algn="just">
              <a:lnSpc>
                <a:spcPts val="1100"/>
              </a:lnSpc>
              <a:spcBef>
                <a:spcPts val="500"/>
              </a:spcBef>
              <a:spcAft>
                <a:spcPts val="0"/>
              </a:spcAft>
            </a:pPr>
            <a:r>
              <a:rPr lang="ar-SA" sz="2000" dirty="0">
                <a:solidFill>
                  <a:srgbClr val="222222"/>
                </a:solidFill>
                <a:latin typeface="Calibri" panose="020F0502020204030204" pitchFamily="34" charset="0"/>
                <a:ea typeface="FangSong"/>
                <a:cs typeface="Calibri" panose="020F0502020204030204" pitchFamily="34" charset="0"/>
              </a:rPr>
              <a:t> </a:t>
            </a:r>
            <a:endParaRPr lang="fr-FR" sz="2000" dirty="0">
              <a:latin typeface="Calibri" panose="020F0502020204030204" pitchFamily="34" charset="0"/>
              <a:ea typeface="Times New Roman" panose="02020603050405020304" pitchFamily="18" charset="0"/>
              <a:cs typeface="Calibri" panose="020F0502020204030204" pitchFamily="34" charset="0"/>
            </a:endParaRPr>
          </a:p>
          <a:p>
            <a:pPr marR="90170" algn="just" rtl="1">
              <a:spcAft>
                <a:spcPts val="0"/>
              </a:spcAft>
            </a:pPr>
            <a:r>
              <a:rPr lang="ar-SA" sz="2000" b="1" dirty="0">
                <a:solidFill>
                  <a:srgbClr val="222222"/>
                </a:solidFill>
                <a:latin typeface="Calibri" panose="020F0502020204030204" pitchFamily="34" charset="0"/>
                <a:ea typeface="FangSong"/>
                <a:cs typeface="Calibri" panose="020F0502020204030204" pitchFamily="34" charset="0"/>
              </a:rPr>
              <a:t>«... ووعيا منا بجسامة المسؤوليات الملقاة على عاتق مختلف المسؤولين والفاعلين الجهويين والمحليين، في مجال التأسيس لحكامة جيدة، اقتصادية واجتماعية وتنموية، على المستوى الترابي، ما فتئنا نحث الدولة على مدهم بالآليات القانونية، والوسائل المالية والبشرية الضرورية، حتى يتمكنوا من الاضطلاع الأمثل بالمسؤوليات المنوطة بهم في مجال التنمية، وتدعيم خدمات القرب...»</a:t>
            </a:r>
            <a:endParaRPr lang="fr-FR"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906463" y="1719678"/>
            <a:ext cx="5511272" cy="1366528"/>
          </a:xfrm>
          <a:prstGeom prst="rect">
            <a:avLst/>
          </a:prstGeom>
        </p:spPr>
        <p:txBody>
          <a:bodyPr wrap="square">
            <a:spAutoFit/>
          </a:bodyPr>
          <a:lstStyle/>
          <a:p>
            <a:pPr marR="90170" algn="just" rtl="1">
              <a:lnSpc>
                <a:spcPct val="115000"/>
              </a:lnSpc>
              <a:spcAft>
                <a:spcPts val="1200"/>
              </a:spcAft>
            </a:pPr>
            <a:r>
              <a:rPr lang="ar-SA" dirty="0">
                <a:solidFill>
                  <a:srgbClr val="222222"/>
                </a:solidFill>
                <a:latin typeface="Times New Roman" panose="02020603050405020304" pitchFamily="18" charset="0"/>
                <a:ea typeface="FangSong"/>
                <a:cs typeface="Calibri" panose="020F0502020204030204" pitchFamily="34" charset="0"/>
              </a:rPr>
              <a:t>مقتطف من نص الرسالة السامية التي وجهها صاحب الجلالة إلى المشاركين في المؤتمر الرابع لمنظمة المدن والحكومات المحلية المتحدة المنعقد في الرباط يوم 2 أكتوبر</a:t>
            </a:r>
            <a:r>
              <a:rPr lang="ar-MA" sz="1600" dirty="0">
                <a:solidFill>
                  <a:srgbClr val="222222"/>
                </a:solidFill>
                <a:latin typeface="Times New Roman" panose="02020603050405020304" pitchFamily="18" charset="0"/>
                <a:ea typeface="FangSong"/>
                <a:cs typeface="Calibri" panose="020F0502020204030204" pitchFamily="34" charset="0"/>
              </a:rPr>
              <a:t> 2013.</a:t>
            </a:r>
            <a:endParaRPr lang="fr-FR" sz="1400" dirty="0">
              <a:effectLst/>
              <a:latin typeface="Times New Roman" panose="02020603050405020304" pitchFamily="18" charset="0"/>
              <a:ea typeface="Times New Roman" panose="02020603050405020304" pitchFamily="18"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7154347" y="2243667"/>
            <a:ext cx="4346236" cy="3303538"/>
          </a:xfrm>
          <a:prstGeom prst="rect">
            <a:avLst/>
          </a:prstGeom>
        </p:spPr>
      </p:pic>
      <p:sp>
        <p:nvSpPr>
          <p:cNvPr id="11" name="Rectangle 10"/>
          <p:cNvSpPr/>
          <p:nvPr/>
        </p:nvSpPr>
        <p:spPr>
          <a:xfrm>
            <a:off x="1129249" y="6097600"/>
            <a:ext cx="2077492" cy="338554"/>
          </a:xfrm>
          <a:prstGeom prst="rect">
            <a:avLst/>
          </a:prstGeom>
        </p:spPr>
        <p:txBody>
          <a:bodyPr wrap="none">
            <a:spAutoFit/>
          </a:bodyPr>
          <a:lstStyle/>
          <a:p>
            <a:pPr marR="90170" algn="ctr" rtl="1">
              <a:spcAft>
                <a:spcPts val="0"/>
              </a:spcAft>
            </a:pPr>
            <a:r>
              <a:rPr lang="ar-MA" sz="1600" b="1" dirty="0">
                <a:solidFill>
                  <a:srgbClr val="222222"/>
                </a:solidFill>
                <a:latin typeface="Times New Roman" panose="02020603050405020304" pitchFamily="18" charset="0"/>
                <a:ea typeface="FangSong"/>
                <a:cs typeface="Calibri" panose="020F0502020204030204" pitchFamily="34" charset="0"/>
              </a:rPr>
              <a:t>انتهى كلام صاحب الجلالة</a:t>
            </a:r>
            <a:endParaRPr lang="fr-FR" sz="1200" dirty="0">
              <a:effectLst/>
              <a:latin typeface="Times New Roman" panose="02020603050405020304" pitchFamily="18" charset="0"/>
              <a:ea typeface="Times New Roman" panose="02020603050405020304" pitchFamily="18" charset="0"/>
            </a:endParaRPr>
          </a:p>
        </p:txBody>
      </p:sp>
      <p:sp>
        <p:nvSpPr>
          <p:cNvPr id="10" name="ZoneTexte 9"/>
          <p:cNvSpPr txBox="1"/>
          <p:nvPr/>
        </p:nvSpPr>
        <p:spPr>
          <a:xfrm>
            <a:off x="5985934" y="6265333"/>
            <a:ext cx="431800" cy="369332"/>
          </a:xfrm>
          <a:prstGeom prst="rect">
            <a:avLst/>
          </a:prstGeom>
          <a:noFill/>
        </p:spPr>
        <p:txBody>
          <a:bodyPr wrap="square" rtlCol="0">
            <a:spAutoFit/>
          </a:bodyPr>
          <a:lstStyle/>
          <a:p>
            <a:pPr algn="ctr"/>
            <a:r>
              <a:rPr lang="ar-MA" dirty="0" smtClean="0"/>
              <a:t>3</a:t>
            </a:r>
            <a:endParaRPr lang="fr-FR" dirty="0"/>
          </a:p>
        </p:txBody>
      </p:sp>
    </p:spTree>
    <p:extLst>
      <p:ext uri="{BB962C8B-B14F-4D97-AF65-F5344CB8AC3E}">
        <p14:creationId xmlns:p14="http://schemas.microsoft.com/office/powerpoint/2010/main" val="381687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3955" y="337801"/>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lvl="0" algn="ctr" rtl="1">
              <a:lnSpc>
                <a:spcPct val="90000"/>
              </a:lnSpc>
              <a:spcBef>
                <a:spcPct val="0"/>
              </a:spcBef>
              <a:spcAft>
                <a:spcPts val="600"/>
              </a:spcAft>
              <a:defRPr/>
            </a:pPr>
            <a:r>
              <a:rPr lang="ar-MA" sz="2400" b="1" dirty="0" smtClean="0">
                <a:solidFill>
                  <a:prstClr val="white"/>
                </a:solidFill>
                <a:latin typeface="Calibri" panose="020F0502020204030204" pitchFamily="34" charset="0"/>
                <a:cs typeface="Calibri" panose="020F0502020204030204" pitchFamily="34" charset="0"/>
              </a:rPr>
              <a:t>مواكبة </a:t>
            </a:r>
            <a:r>
              <a:rPr lang="ar-MA" sz="2400" b="1" dirty="0">
                <a:solidFill>
                  <a:prstClr val="white"/>
                </a:solidFill>
                <a:latin typeface="Calibri" panose="020F0502020204030204" pitchFamily="34" charset="0"/>
                <a:cs typeface="Calibri" panose="020F0502020204030204" pitchFamily="34" charset="0"/>
              </a:rPr>
              <a:t>ال</a:t>
            </a:r>
            <a:r>
              <a:rPr lang="ar-SA" sz="2400" b="1" dirty="0">
                <a:solidFill>
                  <a:prstClr val="white"/>
                </a:solidFill>
                <a:latin typeface="Calibri" panose="020F0502020204030204" pitchFamily="34" charset="0"/>
                <a:cs typeface="Calibri" panose="020F0502020204030204" pitchFamily="34" charset="0"/>
              </a:rPr>
              <a:t>جماعات 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8" name="Rectangle 61">
            <a:extLst>
              <a:ext uri="{FF2B5EF4-FFF2-40B4-BE49-F238E27FC236}">
                <a16:creationId xmlns:a16="http://schemas.microsoft.com/office/drawing/2014/main" xmlns="" id="{9EE2C5A1-7C9C-4FBC-9FDF-69D1B9DF88E8}"/>
              </a:ext>
            </a:extLst>
          </p:cNvPr>
          <p:cNvSpPr>
            <a:spLocks noChangeArrowheads="1"/>
          </p:cNvSpPr>
          <p:nvPr/>
        </p:nvSpPr>
        <p:spPr bwMode="auto">
          <a:xfrm>
            <a:off x="11711721" y="3508424"/>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MA" altLang="en-US" sz="6600" b="1" i="1" u="none" strike="noStrike" cap="none" normalizeH="0" baseline="0" dirty="0">
                <a:ln>
                  <a:noFill/>
                </a:ln>
                <a:solidFill>
                  <a:srgbClr val="FFFFFF"/>
                </a:solidFill>
                <a:effectLst/>
                <a:latin typeface="+mj-lt"/>
                <a:cs typeface="Arial" pitchFamily="34" charset="0"/>
              </a:rPr>
              <a:t>5</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2" name="ZoneTexte 1">
            <a:extLst>
              <a:ext uri="{FF2B5EF4-FFF2-40B4-BE49-F238E27FC236}">
                <a16:creationId xmlns:a16="http://schemas.microsoft.com/office/drawing/2014/main" xmlns="" id="{CA780C5B-B344-ED45-9FB0-1834F58E9C02}"/>
              </a:ext>
            </a:extLst>
          </p:cNvPr>
          <p:cNvSpPr txBox="1"/>
          <p:nvPr/>
        </p:nvSpPr>
        <p:spPr>
          <a:xfrm>
            <a:off x="10867092" y="609600"/>
            <a:ext cx="184730" cy="369332"/>
          </a:xfrm>
          <a:prstGeom prst="rect">
            <a:avLst/>
          </a:prstGeom>
          <a:noFill/>
        </p:spPr>
        <p:txBody>
          <a:bodyPr wrap="none" rtlCol="0">
            <a:spAutoFit/>
          </a:bodyPr>
          <a:lstStyle/>
          <a:p>
            <a:pPr marL="0" algn="r" defTabSz="914400" rtl="1" eaLnBrk="1" latinLnBrk="0" hangingPunct="1"/>
            <a:endParaRPr lang="fr-FR" dirty="0"/>
          </a:p>
        </p:txBody>
      </p:sp>
      <p:sp>
        <p:nvSpPr>
          <p:cNvPr id="3" name="Rectangle 2"/>
          <p:cNvSpPr/>
          <p:nvPr/>
        </p:nvSpPr>
        <p:spPr>
          <a:xfrm>
            <a:off x="541867" y="1687308"/>
            <a:ext cx="10950222" cy="4665893"/>
          </a:xfrm>
          <a:prstGeom prst="rect">
            <a:avLst/>
          </a:prstGeom>
        </p:spPr>
        <p:txBody>
          <a:bodyPr wrap="square">
            <a:spAutoFit/>
          </a:bodyPr>
          <a:lstStyle/>
          <a:p>
            <a:pPr marR="90170" algn="just" rtl="1">
              <a:lnSpc>
                <a:spcPct val="115000"/>
              </a:lnSpc>
              <a:spcAft>
                <a:spcPts val="1200"/>
              </a:spcAft>
            </a:pPr>
            <a:r>
              <a:rPr lang="ar-MA" sz="2400" dirty="0" smtClean="0">
                <a:latin typeface="Calibri" panose="020F0502020204030204" pitchFamily="34" charset="0"/>
                <a:cs typeface="Calibri" panose="020F0502020204030204" pitchFamily="34" charset="0"/>
              </a:rPr>
              <a:t>- مواجهة </a:t>
            </a:r>
            <a:r>
              <a:rPr lang="en-US" sz="2400" dirty="0" err="1" smtClean="0">
                <a:latin typeface="Calibri" panose="020F0502020204030204" pitchFamily="34" charset="0"/>
                <a:cs typeface="Calibri" panose="020F0502020204030204" pitchFamily="34" charset="0"/>
              </a:rPr>
              <a:t>الظروف</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a:t>
            </a:r>
            <a:r>
              <a:rPr lang="ar-MA" sz="2400" dirty="0">
                <a:latin typeface="Calibri" panose="020F0502020204030204" pitchFamily="34" charset="0"/>
                <a:cs typeface="Calibri" panose="020F0502020204030204" pitchFamily="34" charset="0"/>
              </a:rPr>
              <a:t>ا</a:t>
            </a:r>
            <a:r>
              <a:rPr lang="en-US" sz="2400" dirty="0" err="1">
                <a:latin typeface="Calibri" panose="020F0502020204030204" pitchFamily="34" charset="0"/>
                <a:cs typeface="Calibri" panose="020F0502020204030204" pitchFamily="34" charset="0"/>
              </a:rPr>
              <a:t>ستثنائية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الناجمة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عن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جائحة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كوفيد</a:t>
            </a:r>
            <a:r>
              <a:rPr lang="en-US" sz="2400" dirty="0">
                <a:latin typeface="Calibri" panose="020F0502020204030204" pitchFamily="34" charset="0"/>
                <a:cs typeface="Calibri" panose="020F0502020204030204" pitchFamily="34" charset="0"/>
              </a:rPr>
              <a:t> 19 </a:t>
            </a:r>
            <a:r>
              <a:rPr lang="ar-MA" sz="2400" dirty="0" smtClean="0">
                <a:latin typeface="Calibri" panose="020F0502020204030204" pitchFamily="34" charset="0"/>
                <a:cs typeface="Calibri" panose="020F0502020204030204" pitchFamily="34" charset="0"/>
              </a:rPr>
              <a:t>  عبر :</a:t>
            </a:r>
            <a:endParaRPr lang="en-US" sz="2400" dirty="0" smtClean="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en-US" sz="2400" dirty="0" err="1">
                <a:latin typeface="Calibri" panose="020F0502020204030204" pitchFamily="34" charset="0"/>
                <a:cs typeface="Calibri" panose="020F0502020204030204" pitchFamily="34" charset="0"/>
              </a:rPr>
              <a:t>التعبئة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الشاملة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للمصالح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المركزية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والترابية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للإسهام</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في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الحد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انتشار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هذه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الجائحة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ومن</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مضاعفاتها</a:t>
            </a:r>
            <a:r>
              <a:rPr lang="ar-MA"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endParaRPr lang="ar-MA" sz="2400" dirty="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en-US" sz="2400" dirty="0" err="1" smtClean="0">
                <a:latin typeface="Calibri" panose="020F0502020204030204" pitchFamily="34" charset="0"/>
                <a:cs typeface="Calibri" panose="020F0502020204030204" pitchFamily="34" charset="0"/>
              </a:rPr>
              <a:t>مواصلة</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إنجاز</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المشاريع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والأوراش</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المبرمجة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سواء</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في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إطار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قطاعي</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أو</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على</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مستوى</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أفق</a:t>
            </a:r>
            <a:r>
              <a:rPr lang="ar-MA" sz="2400" dirty="0" smtClean="0">
                <a:latin typeface="Calibri" panose="020F0502020204030204" pitchFamily="34" charset="0"/>
                <a:cs typeface="Calibri" panose="020F0502020204030204" pitchFamily="34" charset="0"/>
              </a:rPr>
              <a:t>ي؛</a:t>
            </a:r>
            <a:endParaRPr lang="ar-MA" sz="2400" dirty="0">
              <a:latin typeface="Calibri" panose="020F0502020204030204" pitchFamily="34" charset="0"/>
              <a:cs typeface="Calibri" panose="020F0502020204030204" pitchFamily="34" charset="0"/>
            </a:endParaRPr>
          </a:p>
          <a:p>
            <a:pPr marL="742950" marR="90170" lvl="1" indent="-285750" algn="just" rtl="1">
              <a:spcAft>
                <a:spcPts val="1200"/>
              </a:spcAft>
              <a:buFont typeface="Wingdings" panose="05000000000000000000" pitchFamily="2" charset="2"/>
              <a:buChar char="Ø"/>
            </a:pPr>
            <a:r>
              <a:rPr lang="ar-MA" sz="2400" dirty="0">
                <a:latin typeface="Calibri" panose="020F0502020204030204" pitchFamily="34" charset="0"/>
                <a:cs typeface="Calibri" panose="020F0502020204030204" pitchFamily="34" charset="0"/>
              </a:rPr>
              <a:t>انكباب </a:t>
            </a:r>
            <a:r>
              <a:rPr lang="en-US" sz="2400" dirty="0" err="1" smtClean="0">
                <a:latin typeface="Calibri" panose="020F0502020204030204" pitchFamily="34" charset="0"/>
                <a:cs typeface="Calibri" panose="020F0502020204030204" pitchFamily="34" charset="0"/>
              </a:rPr>
              <a:t>على</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إيجاد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حلول</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وآليات</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مبتكرة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تتميز</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بالنجاعة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والملاءمة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مع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هذه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الظرفية</a:t>
            </a:r>
            <a:r>
              <a:rPr lang="en-US" sz="2400" dirty="0" smtClean="0">
                <a:latin typeface="Calibri" panose="020F0502020204030204" pitchFamily="34" charset="0"/>
                <a:cs typeface="Calibri" panose="020F0502020204030204" pitchFamily="34" charset="0"/>
              </a:rPr>
              <a:t>.</a:t>
            </a:r>
            <a:endParaRPr lang="ar-MA" sz="2400" dirty="0" smtClean="0">
              <a:latin typeface="Calibri" panose="020F0502020204030204" pitchFamily="34" charset="0"/>
              <a:cs typeface="Calibri" panose="020F0502020204030204" pitchFamily="34" charset="0"/>
            </a:endParaRPr>
          </a:p>
          <a:p>
            <a:pPr marR="90170" lvl="1" algn="just" rtl="1">
              <a:spcAft>
                <a:spcPts val="1200"/>
              </a:spcAft>
            </a:pPr>
            <a:endParaRPr lang="ar-MA" sz="2400" dirty="0">
              <a:latin typeface="Calibri" panose="020F0502020204030204" pitchFamily="34" charset="0"/>
              <a:cs typeface="Calibri" panose="020F0502020204030204" pitchFamily="34" charset="0"/>
            </a:endParaRPr>
          </a:p>
          <a:p>
            <a:pPr marL="285750" lvl="0" indent="-285750" algn="just" rtl="1">
              <a:buFontTx/>
              <a:buChar char="-"/>
            </a:pPr>
            <a:r>
              <a:rPr lang="ar-SA" sz="2400" dirty="0" smtClean="0">
                <a:latin typeface="Calibri" panose="020F0502020204030204" pitchFamily="34" charset="0"/>
                <a:cs typeface="Calibri" panose="020F0502020204030204" pitchFamily="34" charset="0"/>
              </a:rPr>
              <a:t>تفعي</a:t>
            </a:r>
            <a:r>
              <a:rPr lang="ar-MA" sz="2400" dirty="0" smtClean="0">
                <a:latin typeface="Calibri" panose="020F0502020204030204" pitchFamily="34" charset="0"/>
                <a:cs typeface="Calibri" panose="020F0502020204030204" pitchFamily="34" charset="0"/>
              </a:rPr>
              <a:t>ل</a:t>
            </a:r>
            <a:r>
              <a:rPr lang="ar-SA" sz="2400" dirty="0" smtClean="0">
                <a:latin typeface="Calibri" panose="020F0502020204030204" pitchFamily="34" charset="0"/>
                <a:cs typeface="Calibri" panose="020F0502020204030204" pitchFamily="34" charset="0"/>
              </a:rPr>
              <a:t> </a:t>
            </a:r>
            <a:r>
              <a:rPr lang="ar-MA" sz="2400" dirty="0">
                <a:latin typeface="Calibri" panose="020F0502020204030204" pitchFamily="34" charset="0"/>
                <a:cs typeface="Calibri" panose="020F0502020204030204" pitchFamily="34" charset="0"/>
              </a:rPr>
              <a:t>ا</a:t>
            </a:r>
            <a:r>
              <a:rPr lang="ar-SA" sz="2400" dirty="0" smtClean="0">
                <a:latin typeface="Calibri" panose="020F0502020204030204" pitchFamily="34" charset="0"/>
                <a:cs typeface="Calibri" panose="020F0502020204030204" pitchFamily="34" charset="0"/>
              </a:rPr>
              <a:t>لمادة  </a:t>
            </a:r>
            <a:r>
              <a:rPr lang="ar-SA" sz="2400" dirty="0">
                <a:latin typeface="Calibri" panose="020F0502020204030204" pitchFamily="34" charset="0"/>
                <a:cs typeface="Calibri" panose="020F0502020204030204" pitchFamily="34" charset="0"/>
              </a:rPr>
              <a:t>276  من القانون التنظيمي </a:t>
            </a:r>
            <a:r>
              <a:rPr lang="ar-SA" sz="2400" dirty="0" smtClean="0">
                <a:latin typeface="Calibri" panose="020F0502020204030204" pitchFamily="34" charset="0"/>
                <a:cs typeface="Calibri" panose="020F0502020204030204" pitchFamily="34" charset="0"/>
              </a:rPr>
              <a:t>113.14</a:t>
            </a:r>
            <a:r>
              <a:rPr lang="ar-MA" sz="2400" dirty="0" smtClean="0">
                <a:latin typeface="Calibri" panose="020F0502020204030204" pitchFamily="34" charset="0"/>
                <a:cs typeface="Calibri" panose="020F0502020204030204" pitchFamily="34" charset="0"/>
              </a:rPr>
              <a:t> : « تضع </a:t>
            </a:r>
            <a:r>
              <a:rPr lang="ar-MA" sz="2400" dirty="0">
                <a:latin typeface="Calibri" panose="020F0502020204030204" pitchFamily="34" charset="0"/>
                <a:cs typeface="Calibri" panose="020F0502020204030204" pitchFamily="34" charset="0"/>
              </a:rPr>
              <a:t>الدولة، خلال مدة انتداب مجالس الجماعات ..... </a:t>
            </a:r>
            <a:r>
              <a:rPr lang="ar-MA" sz="2400" dirty="0" smtClean="0">
                <a:latin typeface="Calibri" panose="020F0502020204030204" pitchFamily="34" charset="0"/>
                <a:cs typeface="Calibri" panose="020F0502020204030204" pitchFamily="34" charset="0"/>
              </a:rPr>
              <a:t>الآليات </a:t>
            </a:r>
            <a:r>
              <a:rPr lang="ar-MA" sz="2400" dirty="0">
                <a:latin typeface="Calibri" panose="020F0502020204030204" pitchFamily="34" charset="0"/>
                <a:cs typeface="Calibri" panose="020F0502020204030204" pitchFamily="34" charset="0"/>
              </a:rPr>
              <a:t>والأدوات اللازمة لمواكبة ومساندة الجماعة لبلوغ حكامة جيدة في تدبير شؤونها وممارسة الاختصاصات الموكولة إليها</a:t>
            </a:r>
            <a:r>
              <a:rPr lang="ar-MA" sz="2400" dirty="0" smtClean="0">
                <a:latin typeface="Calibri" panose="020F0502020204030204" pitchFamily="34" charset="0"/>
                <a:cs typeface="Calibri" panose="020F0502020204030204" pitchFamily="34" charset="0"/>
              </a:rPr>
              <a:t>.....»؛ </a:t>
            </a:r>
          </a:p>
          <a:p>
            <a:pPr marL="285750" lvl="0" indent="-285750" algn="just" rtl="1">
              <a:buFontTx/>
              <a:buChar char="-"/>
            </a:pPr>
            <a:endParaRPr lang="ar-MA" sz="2400" dirty="0">
              <a:latin typeface="Calibri" panose="020F0502020204030204" pitchFamily="34" charset="0"/>
              <a:cs typeface="Calibri" panose="020F0502020204030204" pitchFamily="34" charset="0"/>
            </a:endParaRPr>
          </a:p>
          <a:p>
            <a:pPr marL="285750" marR="90170" indent="-285750" algn="just" rtl="1">
              <a:lnSpc>
                <a:spcPct val="115000"/>
              </a:lnSpc>
              <a:spcAft>
                <a:spcPts val="1200"/>
              </a:spcAft>
              <a:buFontTx/>
              <a:buChar char="-"/>
            </a:pPr>
            <a:r>
              <a:rPr lang="ar-SA" sz="2400" dirty="0" smtClean="0">
                <a:latin typeface="Calibri" panose="020F0502020204030204" pitchFamily="34" charset="0"/>
                <a:cs typeface="Calibri" panose="020F0502020204030204" pitchFamily="34" charset="0"/>
              </a:rPr>
              <a:t>تقديم </a:t>
            </a:r>
            <a:r>
              <a:rPr lang="ar-SA" sz="2400" dirty="0">
                <a:latin typeface="Calibri" panose="020F0502020204030204" pitchFamily="34" charset="0"/>
                <a:cs typeface="Calibri" panose="020F0502020204030204" pitchFamily="34" charset="0"/>
              </a:rPr>
              <a:t>الدعم التقني والمالي للجماعات </a:t>
            </a:r>
            <a:r>
              <a:rPr lang="ar-SA" sz="2400" dirty="0" smtClean="0">
                <a:latin typeface="Calibri" panose="020F0502020204030204" pitchFamily="34" charset="0"/>
                <a:cs typeface="Calibri" panose="020F0502020204030204" pitchFamily="34" charset="0"/>
              </a:rPr>
              <a:t>الترابية</a:t>
            </a:r>
            <a:r>
              <a:rPr lang="ar-MA" sz="2400" dirty="0" smtClean="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pic>
        <p:nvPicPr>
          <p:cNvPr id="1026"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985934" y="6265333"/>
            <a:ext cx="431800" cy="369332"/>
          </a:xfrm>
          <a:prstGeom prst="rect">
            <a:avLst/>
          </a:prstGeom>
          <a:noFill/>
        </p:spPr>
        <p:txBody>
          <a:bodyPr wrap="square" rtlCol="0">
            <a:spAutoFit/>
          </a:bodyPr>
          <a:lstStyle/>
          <a:p>
            <a:pPr algn="ctr"/>
            <a:r>
              <a:rPr lang="ar-MA" dirty="0" smtClean="0"/>
              <a:t>4</a:t>
            </a:r>
            <a:endParaRPr lang="fr-FR" dirty="0"/>
          </a:p>
        </p:txBody>
      </p:sp>
    </p:spTree>
    <p:extLst>
      <p:ext uri="{BB962C8B-B14F-4D97-AF65-F5344CB8AC3E}">
        <p14:creationId xmlns:p14="http://schemas.microsoft.com/office/powerpoint/2010/main" val="258026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4441"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5062" y="319568"/>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rtl="1"/>
            <a:r>
              <a:rPr lang="ar-MA" altLang="ko-KR" sz="2400" b="1" dirty="0" smtClean="0">
                <a:solidFill>
                  <a:prstClr val="white"/>
                </a:solidFill>
                <a:latin typeface="Calibri" panose="020F0502020204030204" pitchFamily="34" charset="0"/>
                <a:cs typeface="Calibri" panose="020F0502020204030204" pitchFamily="34" charset="0"/>
              </a:rPr>
              <a:t>المخطط </a:t>
            </a:r>
            <a:r>
              <a:rPr lang="ar-MA" altLang="ko-KR" sz="2400" b="1" dirty="0">
                <a:solidFill>
                  <a:prstClr val="white"/>
                </a:solidFill>
                <a:latin typeface="Calibri" panose="020F0502020204030204" pitchFamily="34" charset="0"/>
                <a:cs typeface="Calibri" panose="020F0502020204030204" pitchFamily="34" charset="0"/>
              </a:rPr>
              <a:t>الإستراتيجي للمديرية العامة للجماعات الترابية</a:t>
            </a:r>
            <a:r>
              <a:rPr lang="fr-FR" altLang="ko-KR" sz="2400" b="1" dirty="0">
                <a:solidFill>
                  <a:prstClr val="white"/>
                </a:solidFill>
                <a:latin typeface="Calibri" panose="020F0502020204030204" pitchFamily="34" charset="0"/>
                <a:cs typeface="Calibri" panose="020F0502020204030204" pitchFamily="34" charset="0"/>
              </a:rPr>
              <a:t> </a:t>
            </a:r>
          </a:p>
          <a:p>
            <a:pPr algn="ctr" rtl="1"/>
            <a:r>
              <a:rPr lang="fr-FR" altLang="ko-KR" sz="2400" b="1" dirty="0" smtClean="0">
                <a:solidFill>
                  <a:prstClr val="white"/>
                </a:solidFill>
                <a:latin typeface="Calibri" panose="020F0502020204030204" pitchFamily="34" charset="0"/>
                <a:cs typeface="Calibri" panose="020F0502020204030204" pitchFamily="34" charset="0"/>
              </a:rPr>
              <a:t>2021-2023</a:t>
            </a:r>
            <a:endParaRPr lang="fr-FR" altLang="ko-KR" sz="2400" b="1" dirty="0">
              <a:solidFill>
                <a:prstClr val="white"/>
              </a:solidFill>
              <a:latin typeface="Calibri" panose="020F0502020204030204" pitchFamily="34" charset="0"/>
              <a:cs typeface="Calibri" panose="020F0502020204030204" pitchFamily="34" charset="0"/>
            </a:endParaRPr>
          </a:p>
        </p:txBody>
      </p:sp>
      <p:cxnSp>
        <p:nvCxnSpPr>
          <p:cNvPr id="25" name="Straight Connector 6">
            <a:extLst>
              <a:ext uri="{FF2B5EF4-FFF2-40B4-BE49-F238E27FC236}">
                <a16:creationId xmlns:a16="http://schemas.microsoft.com/office/drawing/2014/main" xmlns="" id="{0FFD7D4B-2720-4DA9-B1E2-B815E5DE7D51}"/>
              </a:ext>
            </a:extLst>
          </p:cNvPr>
          <p:cNvCxnSpPr/>
          <p:nvPr/>
        </p:nvCxnSpPr>
        <p:spPr>
          <a:xfrm flipV="1">
            <a:off x="6817534" y="3648887"/>
            <a:ext cx="0" cy="4591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7">
            <a:extLst>
              <a:ext uri="{FF2B5EF4-FFF2-40B4-BE49-F238E27FC236}">
                <a16:creationId xmlns:a16="http://schemas.microsoft.com/office/drawing/2014/main" xmlns="" id="{09290E39-8735-4F53-B261-39AC8C7ABB8A}"/>
              </a:ext>
            </a:extLst>
          </p:cNvPr>
          <p:cNvCxnSpPr/>
          <p:nvPr/>
        </p:nvCxnSpPr>
        <p:spPr>
          <a:xfrm>
            <a:off x="6817535" y="3654319"/>
            <a:ext cx="415038"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xmlns="" id="{19B5B37B-792A-4929-A270-6481BF8082C5}"/>
              </a:ext>
            </a:extLst>
          </p:cNvPr>
          <p:cNvCxnSpPr/>
          <p:nvPr/>
        </p:nvCxnSpPr>
        <p:spPr>
          <a:xfrm flipH="1" flipV="1">
            <a:off x="5391953" y="3648887"/>
            <a:ext cx="6733" cy="4591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Straight Connector 9">
            <a:extLst>
              <a:ext uri="{FF2B5EF4-FFF2-40B4-BE49-F238E27FC236}">
                <a16:creationId xmlns:a16="http://schemas.microsoft.com/office/drawing/2014/main" xmlns="" id="{26A1B32C-EC32-4DD6-8F94-49FC9D9B0366}"/>
              </a:ext>
            </a:extLst>
          </p:cNvPr>
          <p:cNvCxnSpPr/>
          <p:nvPr/>
        </p:nvCxnSpPr>
        <p:spPr>
          <a:xfrm flipH="1">
            <a:off x="4976914" y="3654319"/>
            <a:ext cx="415038"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Straight Connector 10">
            <a:extLst>
              <a:ext uri="{FF2B5EF4-FFF2-40B4-BE49-F238E27FC236}">
                <a16:creationId xmlns:a16="http://schemas.microsoft.com/office/drawing/2014/main" xmlns="" id="{E601D8F6-77C8-40E2-B3E7-29806B282C6F}"/>
              </a:ext>
            </a:extLst>
          </p:cNvPr>
          <p:cNvCxnSpPr/>
          <p:nvPr/>
        </p:nvCxnSpPr>
        <p:spPr>
          <a:xfrm flipV="1">
            <a:off x="4072657" y="4787403"/>
            <a:ext cx="1" cy="629615"/>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11">
            <a:extLst>
              <a:ext uri="{FF2B5EF4-FFF2-40B4-BE49-F238E27FC236}">
                <a16:creationId xmlns:a16="http://schemas.microsoft.com/office/drawing/2014/main" xmlns="" id="{91E578E1-CD8E-4F22-AA6F-A32F3832F0B3}"/>
              </a:ext>
            </a:extLst>
          </p:cNvPr>
          <p:cNvCxnSpPr/>
          <p:nvPr/>
        </p:nvCxnSpPr>
        <p:spPr>
          <a:xfrm flipH="1">
            <a:off x="8162001" y="4787403"/>
            <a:ext cx="1" cy="629615"/>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1" name="TextBox 17">
            <a:extLst>
              <a:ext uri="{FF2B5EF4-FFF2-40B4-BE49-F238E27FC236}">
                <a16:creationId xmlns:a16="http://schemas.microsoft.com/office/drawing/2014/main" xmlns="" id="{8B9A1470-F103-4854-B38C-43E55391AAFC}"/>
              </a:ext>
            </a:extLst>
          </p:cNvPr>
          <p:cNvSpPr txBox="1"/>
          <p:nvPr/>
        </p:nvSpPr>
        <p:spPr>
          <a:xfrm>
            <a:off x="8282093" y="4569486"/>
            <a:ext cx="3379044" cy="807918"/>
          </a:xfrm>
          <a:prstGeom prst="rect">
            <a:avLst/>
          </a:prstGeom>
          <a:noFill/>
        </p:spPr>
        <p:txBody>
          <a:bodyPr wrap="square" lIns="68584" tIns="34292" rIns="68584" bIns="34292" rtlCol="0">
            <a:spAutoFit/>
          </a:bodyPr>
          <a:lstStyle/>
          <a:p>
            <a:pPr algn="ctr"/>
            <a:r>
              <a:rPr lang="ar-MA" sz="2400" b="1" dirty="0" smtClean="0">
                <a:solidFill>
                  <a:srgbClr val="C7970D"/>
                </a:solidFill>
                <a:latin typeface="Lato Regular"/>
              </a:rPr>
              <a:t>تعزيز وسائل وقدرات الجماعات الترابية</a:t>
            </a:r>
            <a:endParaRPr lang="ar-MA" sz="2400" b="1" dirty="0">
              <a:solidFill>
                <a:srgbClr val="C7970D"/>
              </a:solidFill>
              <a:latin typeface="Lato Regular"/>
            </a:endParaRPr>
          </a:p>
        </p:txBody>
      </p:sp>
      <p:sp>
        <p:nvSpPr>
          <p:cNvPr id="42" name="TextBox 21">
            <a:extLst>
              <a:ext uri="{FF2B5EF4-FFF2-40B4-BE49-F238E27FC236}">
                <a16:creationId xmlns:a16="http://schemas.microsoft.com/office/drawing/2014/main" xmlns="" id="{EDE7C877-DDFB-4EDD-8B75-19B0AE465FBC}"/>
              </a:ext>
            </a:extLst>
          </p:cNvPr>
          <p:cNvSpPr txBox="1"/>
          <p:nvPr/>
        </p:nvSpPr>
        <p:spPr>
          <a:xfrm>
            <a:off x="4475927" y="2321515"/>
            <a:ext cx="3223212" cy="807918"/>
          </a:xfrm>
          <a:prstGeom prst="rect">
            <a:avLst/>
          </a:prstGeom>
          <a:noFill/>
        </p:spPr>
        <p:txBody>
          <a:bodyPr wrap="square" lIns="68584" tIns="34292" rIns="68584" bIns="34292" rtlCol="0">
            <a:spAutoFit/>
          </a:bodyPr>
          <a:lstStyle/>
          <a:p>
            <a:pPr algn="ctr"/>
            <a:r>
              <a:rPr lang="ar-MA" sz="2400" b="1" dirty="0">
                <a:solidFill>
                  <a:srgbClr val="00B050"/>
                </a:solidFill>
                <a:latin typeface="Lato Regular"/>
              </a:rPr>
              <a:t>ضمان تناسق العمل العمومي على المستوى الترابي</a:t>
            </a:r>
          </a:p>
        </p:txBody>
      </p:sp>
      <p:sp>
        <p:nvSpPr>
          <p:cNvPr id="43" name="TextBox 22">
            <a:extLst>
              <a:ext uri="{FF2B5EF4-FFF2-40B4-BE49-F238E27FC236}">
                <a16:creationId xmlns:a16="http://schemas.microsoft.com/office/drawing/2014/main" xmlns="" id="{34C43960-3595-4578-AD83-909B6A5D7D16}"/>
              </a:ext>
            </a:extLst>
          </p:cNvPr>
          <p:cNvSpPr txBox="1"/>
          <p:nvPr/>
        </p:nvSpPr>
        <p:spPr>
          <a:xfrm>
            <a:off x="901821" y="3395938"/>
            <a:ext cx="4038465" cy="807918"/>
          </a:xfrm>
          <a:prstGeom prst="rect">
            <a:avLst/>
          </a:prstGeom>
          <a:noFill/>
        </p:spPr>
        <p:txBody>
          <a:bodyPr wrap="square" lIns="68584" tIns="34292" rIns="68584" bIns="34292" rtlCol="0">
            <a:spAutoFit/>
          </a:bodyPr>
          <a:lstStyle/>
          <a:p>
            <a:pPr algn="ctr"/>
            <a:r>
              <a:rPr lang="ar-MA" sz="2400" b="1" dirty="0">
                <a:solidFill>
                  <a:schemeClr val="tx2">
                    <a:lumMod val="60000"/>
                    <a:lumOff val="40000"/>
                  </a:schemeClr>
                </a:solidFill>
                <a:latin typeface="Lato Regular"/>
              </a:rPr>
              <a:t>دعم ومواكبة الجماعات الترابية في ممارسة اختصاصاتها</a:t>
            </a:r>
          </a:p>
        </p:txBody>
      </p:sp>
      <p:sp>
        <p:nvSpPr>
          <p:cNvPr id="44" name="TextBox 24">
            <a:extLst>
              <a:ext uri="{FF2B5EF4-FFF2-40B4-BE49-F238E27FC236}">
                <a16:creationId xmlns:a16="http://schemas.microsoft.com/office/drawing/2014/main" xmlns="" id="{E132587C-7A04-4530-BAF7-5499D9B726BF}"/>
              </a:ext>
            </a:extLst>
          </p:cNvPr>
          <p:cNvSpPr txBox="1"/>
          <p:nvPr/>
        </p:nvSpPr>
        <p:spPr>
          <a:xfrm>
            <a:off x="7409739" y="3300090"/>
            <a:ext cx="3604795" cy="807918"/>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مواكبة المنتخبين لأداء مسؤولياتهم ودعم المشاركة المواطنة</a:t>
            </a:r>
          </a:p>
        </p:txBody>
      </p:sp>
      <p:cxnSp>
        <p:nvCxnSpPr>
          <p:cNvPr id="45" name="Straight Connector 67">
            <a:extLst>
              <a:ext uri="{FF2B5EF4-FFF2-40B4-BE49-F238E27FC236}">
                <a16:creationId xmlns:a16="http://schemas.microsoft.com/office/drawing/2014/main" xmlns="" id="{A93A8E8E-700C-4537-B51D-7FC09CBAAE70}"/>
              </a:ext>
            </a:extLst>
          </p:cNvPr>
          <p:cNvCxnSpPr/>
          <p:nvPr/>
        </p:nvCxnSpPr>
        <p:spPr>
          <a:xfrm>
            <a:off x="4075350" y="5420859"/>
            <a:ext cx="901565"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72">
            <a:extLst>
              <a:ext uri="{FF2B5EF4-FFF2-40B4-BE49-F238E27FC236}">
                <a16:creationId xmlns:a16="http://schemas.microsoft.com/office/drawing/2014/main" xmlns="" id="{1E19CE73-2A60-4EE5-AC64-5A591E4C2937}"/>
              </a:ext>
            </a:extLst>
          </p:cNvPr>
          <p:cNvCxnSpPr/>
          <p:nvPr/>
        </p:nvCxnSpPr>
        <p:spPr>
          <a:xfrm>
            <a:off x="7260436" y="5417018"/>
            <a:ext cx="901565"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7" name="Freeform 5">
            <a:extLst>
              <a:ext uri="{FF2B5EF4-FFF2-40B4-BE49-F238E27FC236}">
                <a16:creationId xmlns:a16="http://schemas.microsoft.com/office/drawing/2014/main" xmlns="" id="{B52AC1D3-49E5-4EE6-88FD-D49C95C5AF60}"/>
              </a:ext>
            </a:extLst>
          </p:cNvPr>
          <p:cNvSpPr>
            <a:spLocks noEditPoints="1"/>
          </p:cNvSpPr>
          <p:nvPr/>
        </p:nvSpPr>
        <p:spPr bwMode="auto">
          <a:xfrm>
            <a:off x="5651205" y="3415363"/>
            <a:ext cx="873530" cy="3256267"/>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rgbClr val="00B050"/>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48" name="Freeform 10">
            <a:extLst>
              <a:ext uri="{FF2B5EF4-FFF2-40B4-BE49-F238E27FC236}">
                <a16:creationId xmlns:a16="http://schemas.microsoft.com/office/drawing/2014/main" xmlns="" id="{11A60F16-9511-4B04-824D-01364D32951E}"/>
              </a:ext>
            </a:extLst>
          </p:cNvPr>
          <p:cNvSpPr>
            <a:spLocks noEditPoints="1"/>
          </p:cNvSpPr>
          <p:nvPr/>
        </p:nvSpPr>
        <p:spPr bwMode="auto">
          <a:xfrm>
            <a:off x="5029068" y="4206848"/>
            <a:ext cx="995322" cy="1809525"/>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49" name="Freeform 8">
            <a:extLst>
              <a:ext uri="{FF2B5EF4-FFF2-40B4-BE49-F238E27FC236}">
                <a16:creationId xmlns:a16="http://schemas.microsoft.com/office/drawing/2014/main" xmlns="" id="{94209579-A74B-4A07-8015-404B20FB7A33}"/>
              </a:ext>
            </a:extLst>
          </p:cNvPr>
          <p:cNvSpPr>
            <a:spLocks noEditPoints="1"/>
          </p:cNvSpPr>
          <p:nvPr/>
        </p:nvSpPr>
        <p:spPr bwMode="auto">
          <a:xfrm>
            <a:off x="6222951" y="5043497"/>
            <a:ext cx="833258" cy="953834"/>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C7970D"/>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0" name="Freeform 7">
            <a:extLst>
              <a:ext uri="{FF2B5EF4-FFF2-40B4-BE49-F238E27FC236}">
                <a16:creationId xmlns:a16="http://schemas.microsoft.com/office/drawing/2014/main" xmlns="" id="{C295818C-AC1F-40A9-B18C-2E3092F357C7}"/>
              </a:ext>
            </a:extLst>
          </p:cNvPr>
          <p:cNvSpPr>
            <a:spLocks noEditPoints="1"/>
          </p:cNvSpPr>
          <p:nvPr/>
        </p:nvSpPr>
        <p:spPr bwMode="auto">
          <a:xfrm>
            <a:off x="6175845" y="4203429"/>
            <a:ext cx="995810" cy="1809525"/>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tx2"/>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1" name="Freeform 11">
            <a:extLst>
              <a:ext uri="{FF2B5EF4-FFF2-40B4-BE49-F238E27FC236}">
                <a16:creationId xmlns:a16="http://schemas.microsoft.com/office/drawing/2014/main" xmlns="" id="{E9154466-A278-4EA1-B2D2-28434E87D9F0}"/>
              </a:ext>
            </a:extLst>
          </p:cNvPr>
          <p:cNvSpPr>
            <a:spLocks noEditPoints="1"/>
          </p:cNvSpPr>
          <p:nvPr/>
        </p:nvSpPr>
        <p:spPr bwMode="auto">
          <a:xfrm>
            <a:off x="5140364" y="5043497"/>
            <a:ext cx="833747" cy="953834"/>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FFC000"/>
          </a:solidFill>
          <a:ln>
            <a:noFill/>
          </a:ln>
        </p:spPr>
        <p:txBody>
          <a:bodyPr vert="horz" wrap="square" lIns="34299" tIns="17150" rIns="34299" bIns="17150" numCol="1" anchor="t" anchorCtr="0" compatLnSpc="1">
            <a:prstTxWarp prst="textNoShape">
              <a:avLst/>
            </a:prstTxWarp>
          </a:bodyPr>
          <a:lstStyle/>
          <a:p>
            <a:endParaRPr lang="id-ID" sz="1351" dirty="0">
              <a:latin typeface="Lato Light"/>
            </a:endParaRPr>
          </a:p>
        </p:txBody>
      </p:sp>
      <p:sp>
        <p:nvSpPr>
          <p:cNvPr id="52" name="TextBox 19">
            <a:extLst>
              <a:ext uri="{FF2B5EF4-FFF2-40B4-BE49-F238E27FC236}">
                <a16:creationId xmlns:a16="http://schemas.microsoft.com/office/drawing/2014/main" xmlns="" id="{A30D6E06-EB9C-4E9D-966A-BC822630E61D}"/>
              </a:ext>
            </a:extLst>
          </p:cNvPr>
          <p:cNvSpPr txBox="1"/>
          <p:nvPr/>
        </p:nvSpPr>
        <p:spPr>
          <a:xfrm>
            <a:off x="6524735" y="5197725"/>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4</a:t>
            </a:r>
            <a:endParaRPr lang="id-ID" sz="2400" b="1" dirty="0">
              <a:solidFill>
                <a:schemeClr val="tx2"/>
              </a:solidFill>
              <a:latin typeface="Lato Regular"/>
            </a:endParaRPr>
          </a:p>
        </p:txBody>
      </p:sp>
      <p:sp>
        <p:nvSpPr>
          <p:cNvPr id="53" name="TextBox 19">
            <a:extLst>
              <a:ext uri="{FF2B5EF4-FFF2-40B4-BE49-F238E27FC236}">
                <a16:creationId xmlns:a16="http://schemas.microsoft.com/office/drawing/2014/main" xmlns="" id="{1749240B-DF09-4EF3-AB37-B52AFD53D5D6}"/>
              </a:ext>
            </a:extLst>
          </p:cNvPr>
          <p:cNvSpPr txBox="1"/>
          <p:nvPr/>
        </p:nvSpPr>
        <p:spPr>
          <a:xfrm>
            <a:off x="6526483" y="4384821"/>
            <a:ext cx="291051" cy="438586"/>
          </a:xfrm>
          <a:prstGeom prst="rect">
            <a:avLst/>
          </a:prstGeom>
          <a:noFill/>
        </p:spPr>
        <p:txBody>
          <a:bodyPr wrap="square" lIns="68584" tIns="34292" rIns="68584" bIns="34292" rtlCol="0">
            <a:spAutoFit/>
          </a:bodyPr>
          <a:lstStyle/>
          <a:p>
            <a:pPr algn="ctr"/>
            <a:r>
              <a:rPr lang="fr-FR" sz="2400" b="1" dirty="0">
                <a:solidFill>
                  <a:schemeClr val="tx2"/>
                </a:solidFill>
                <a:latin typeface="Lato Regular"/>
              </a:rPr>
              <a:t>2</a:t>
            </a:r>
            <a:endParaRPr lang="id-ID" sz="2400" b="1" dirty="0">
              <a:solidFill>
                <a:schemeClr val="tx2"/>
              </a:solidFill>
              <a:latin typeface="Lato Regular"/>
            </a:endParaRPr>
          </a:p>
        </p:txBody>
      </p:sp>
      <p:sp>
        <p:nvSpPr>
          <p:cNvPr id="54" name="TextBox 19">
            <a:extLst>
              <a:ext uri="{FF2B5EF4-FFF2-40B4-BE49-F238E27FC236}">
                <a16:creationId xmlns:a16="http://schemas.microsoft.com/office/drawing/2014/main" xmlns="" id="{85B27C44-8424-4EF0-BC8A-5F9EE0365903}"/>
              </a:ext>
            </a:extLst>
          </p:cNvPr>
          <p:cNvSpPr txBox="1"/>
          <p:nvPr/>
        </p:nvSpPr>
        <p:spPr>
          <a:xfrm>
            <a:off x="5962002" y="3606709"/>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1</a:t>
            </a:r>
            <a:endParaRPr lang="id-ID" sz="2400" b="1" dirty="0">
              <a:solidFill>
                <a:schemeClr val="tx2"/>
              </a:solidFill>
              <a:latin typeface="Lato Regular"/>
            </a:endParaRPr>
          </a:p>
        </p:txBody>
      </p:sp>
      <p:sp>
        <p:nvSpPr>
          <p:cNvPr id="55" name="TextBox 19">
            <a:extLst>
              <a:ext uri="{FF2B5EF4-FFF2-40B4-BE49-F238E27FC236}">
                <a16:creationId xmlns:a16="http://schemas.microsoft.com/office/drawing/2014/main" xmlns="" id="{3C029FAC-5FF7-41FF-A55F-5B360CFEC6DB}"/>
              </a:ext>
            </a:extLst>
          </p:cNvPr>
          <p:cNvSpPr txBox="1"/>
          <p:nvPr/>
        </p:nvSpPr>
        <p:spPr>
          <a:xfrm>
            <a:off x="5352455" y="4405880"/>
            <a:ext cx="291051" cy="438586"/>
          </a:xfrm>
          <a:prstGeom prst="rect">
            <a:avLst/>
          </a:prstGeom>
          <a:noFill/>
        </p:spPr>
        <p:txBody>
          <a:bodyPr wrap="square" lIns="68584" tIns="34292" rIns="68584" bIns="34292" rtlCol="0">
            <a:spAutoFit/>
          </a:bodyPr>
          <a:lstStyle/>
          <a:p>
            <a:pPr algn="ctr"/>
            <a:r>
              <a:rPr lang="ar-MA" sz="2400" b="1" dirty="0">
                <a:solidFill>
                  <a:schemeClr val="tx2"/>
                </a:solidFill>
                <a:latin typeface="Lato Regular"/>
              </a:rPr>
              <a:t>3</a:t>
            </a:r>
            <a:endParaRPr lang="id-ID" sz="2400" b="1" dirty="0">
              <a:solidFill>
                <a:schemeClr val="tx2"/>
              </a:solidFill>
              <a:latin typeface="Lato Regular"/>
            </a:endParaRPr>
          </a:p>
        </p:txBody>
      </p:sp>
      <p:sp>
        <p:nvSpPr>
          <p:cNvPr id="56" name="TextBox 19">
            <a:extLst>
              <a:ext uri="{FF2B5EF4-FFF2-40B4-BE49-F238E27FC236}">
                <a16:creationId xmlns:a16="http://schemas.microsoft.com/office/drawing/2014/main" xmlns="" id="{F8CE8E21-0911-47A6-BF91-92F0825955AD}"/>
              </a:ext>
            </a:extLst>
          </p:cNvPr>
          <p:cNvSpPr txBox="1"/>
          <p:nvPr/>
        </p:nvSpPr>
        <p:spPr>
          <a:xfrm>
            <a:off x="5315763" y="5242529"/>
            <a:ext cx="291051" cy="438586"/>
          </a:xfrm>
          <a:prstGeom prst="rect">
            <a:avLst/>
          </a:prstGeom>
          <a:noFill/>
        </p:spPr>
        <p:txBody>
          <a:bodyPr wrap="square" lIns="68584" tIns="34292" rIns="68584" bIns="34292" rtlCol="0">
            <a:spAutoFit/>
          </a:bodyPr>
          <a:lstStyle/>
          <a:p>
            <a:pPr algn="ctr"/>
            <a:r>
              <a:rPr lang="fr-FR" sz="2400" b="1" dirty="0">
                <a:solidFill>
                  <a:schemeClr val="tx2"/>
                </a:solidFill>
                <a:latin typeface="Lato Regular"/>
              </a:rPr>
              <a:t>5</a:t>
            </a:r>
            <a:endParaRPr lang="id-ID" sz="2400" b="1" dirty="0">
              <a:solidFill>
                <a:schemeClr val="tx2"/>
              </a:solidFill>
              <a:latin typeface="Lato Regular"/>
            </a:endParaRPr>
          </a:p>
        </p:txBody>
      </p:sp>
      <p:sp>
        <p:nvSpPr>
          <p:cNvPr id="57" name="TextBox 17">
            <a:extLst>
              <a:ext uri="{FF2B5EF4-FFF2-40B4-BE49-F238E27FC236}">
                <a16:creationId xmlns:a16="http://schemas.microsoft.com/office/drawing/2014/main" xmlns="" id="{E201CAF0-43A4-4D0B-9D4C-5A08F253C840}"/>
              </a:ext>
            </a:extLst>
          </p:cNvPr>
          <p:cNvSpPr txBox="1"/>
          <p:nvPr/>
        </p:nvSpPr>
        <p:spPr>
          <a:xfrm>
            <a:off x="277713" y="4433893"/>
            <a:ext cx="3834980" cy="1177249"/>
          </a:xfrm>
          <a:prstGeom prst="rect">
            <a:avLst/>
          </a:prstGeom>
          <a:noFill/>
        </p:spPr>
        <p:txBody>
          <a:bodyPr wrap="square" lIns="68584" tIns="34292" rIns="68584" bIns="34292" rtlCol="0">
            <a:spAutoFit/>
          </a:bodyPr>
          <a:lstStyle/>
          <a:p>
            <a:pPr algn="ctr"/>
            <a:r>
              <a:rPr lang="ar-MA" sz="2400" b="1" dirty="0">
                <a:solidFill>
                  <a:srgbClr val="FFC000"/>
                </a:solidFill>
                <a:latin typeface="Lato Regular"/>
              </a:rPr>
              <a:t>جعل المديرية العامة للجماعات الترابية محركا للامركزية وفاعلا أساسيا في مجال </a:t>
            </a:r>
            <a:r>
              <a:rPr lang="ar-MA" sz="2400" b="1" dirty="0" err="1">
                <a:solidFill>
                  <a:srgbClr val="FFC000"/>
                </a:solidFill>
                <a:latin typeface="Lato Regular"/>
              </a:rPr>
              <a:t>اللاتمركز</a:t>
            </a:r>
            <a:r>
              <a:rPr lang="ar-MA" sz="2400" b="1" dirty="0">
                <a:solidFill>
                  <a:srgbClr val="FFC000"/>
                </a:solidFill>
                <a:latin typeface="Lato Regular"/>
              </a:rPr>
              <a:t> الإداري</a:t>
            </a:r>
          </a:p>
        </p:txBody>
      </p:sp>
      <p:sp>
        <p:nvSpPr>
          <p:cNvPr id="2" name="Rectangle 1"/>
          <p:cNvSpPr/>
          <p:nvPr/>
        </p:nvSpPr>
        <p:spPr>
          <a:xfrm>
            <a:off x="280559" y="1611533"/>
            <a:ext cx="11675534" cy="424732"/>
          </a:xfrm>
          <a:prstGeom prst="rect">
            <a:avLst/>
          </a:prstGeom>
        </p:spPr>
        <p:txBody>
          <a:bodyPr wrap="square">
            <a:spAutoFit/>
          </a:bodyPr>
          <a:lstStyle/>
          <a:p>
            <a:pPr lvl="0" algn="ctr" rtl="1">
              <a:lnSpc>
                <a:spcPct val="90000"/>
              </a:lnSpc>
              <a:spcBef>
                <a:spcPct val="0"/>
              </a:spcBef>
              <a:spcAft>
                <a:spcPts val="600"/>
              </a:spcAft>
              <a:defRPr/>
            </a:pPr>
            <a:r>
              <a:rPr lang="ar-MA" sz="2400" b="1" dirty="0">
                <a:solidFill>
                  <a:srgbClr val="002060"/>
                </a:solidFill>
                <a:latin typeface="Calibri" panose="020F0502020204030204" pitchFamily="34" charset="0"/>
                <a:cs typeface="Calibri" panose="020F0502020204030204" pitchFamily="34" charset="0"/>
              </a:rPr>
              <a:t>بلورة البرنامج الاستراتيجي في خمسة محاور أساسية</a:t>
            </a:r>
          </a:p>
        </p:txBody>
      </p:sp>
      <p:sp>
        <p:nvSpPr>
          <p:cNvPr id="27" name="ZoneTexte 26"/>
          <p:cNvSpPr txBox="1"/>
          <p:nvPr/>
        </p:nvSpPr>
        <p:spPr>
          <a:xfrm>
            <a:off x="5985934" y="6265333"/>
            <a:ext cx="431800" cy="369332"/>
          </a:xfrm>
          <a:prstGeom prst="rect">
            <a:avLst/>
          </a:prstGeom>
          <a:noFill/>
        </p:spPr>
        <p:txBody>
          <a:bodyPr wrap="square" rtlCol="0">
            <a:spAutoFit/>
          </a:bodyPr>
          <a:lstStyle/>
          <a:p>
            <a:pPr algn="ctr"/>
            <a:r>
              <a:rPr lang="ar-MA" dirty="0" smtClean="0"/>
              <a:t>5</a:t>
            </a:r>
            <a:endParaRPr lang="fr-FR" dirty="0"/>
          </a:p>
        </p:txBody>
      </p:sp>
    </p:spTree>
    <p:extLst>
      <p:ext uri="{BB962C8B-B14F-4D97-AF65-F5344CB8AC3E}">
        <p14:creationId xmlns:p14="http://schemas.microsoft.com/office/powerpoint/2010/main" val="111715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31" name="Ellipse 30">
            <a:extLst>
              <a:ext uri="{FF2B5EF4-FFF2-40B4-BE49-F238E27FC236}">
                <a16:creationId xmlns:a16="http://schemas.microsoft.com/office/drawing/2014/main" xmlns="" id="{489E27DA-895F-4A16-84E5-61D6AE43B49C}"/>
              </a:ext>
            </a:extLst>
          </p:cNvPr>
          <p:cNvSpPr/>
          <p:nvPr/>
        </p:nvSpPr>
        <p:spPr>
          <a:xfrm>
            <a:off x="1113905" y="1474124"/>
            <a:ext cx="4777048" cy="5296637"/>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Ellipse 29">
            <a:extLst>
              <a:ext uri="{FF2B5EF4-FFF2-40B4-BE49-F238E27FC236}">
                <a16:creationId xmlns:a16="http://schemas.microsoft.com/office/drawing/2014/main" xmlns="" id="{A2E7E1C2-B0D3-42D0-A187-BCBCCCFEF98A}"/>
              </a:ext>
            </a:extLst>
          </p:cNvPr>
          <p:cNvSpPr/>
          <p:nvPr/>
        </p:nvSpPr>
        <p:spPr>
          <a:xfrm>
            <a:off x="1665317" y="2692132"/>
            <a:ext cx="3668684" cy="3999616"/>
          </a:xfrm>
          <a:prstGeom prst="ellipse">
            <a:avLst/>
          </a:prstGeom>
          <a:solidFill>
            <a:schemeClr val="accent6">
              <a:lumMod val="60000"/>
              <a:lumOff val="40000"/>
            </a:schemeClr>
          </a:solidFill>
          <a:ln w="38100">
            <a:solidFill>
              <a:srgbClr val="C79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Ellipse 28">
            <a:extLst>
              <a:ext uri="{FF2B5EF4-FFF2-40B4-BE49-F238E27FC236}">
                <a16:creationId xmlns:a16="http://schemas.microsoft.com/office/drawing/2014/main" xmlns="" id="{770438CE-3BE8-48B9-A9A3-5EFBBED0AA63}"/>
              </a:ext>
            </a:extLst>
          </p:cNvPr>
          <p:cNvSpPr/>
          <p:nvPr/>
        </p:nvSpPr>
        <p:spPr>
          <a:xfrm>
            <a:off x="2208415" y="3761999"/>
            <a:ext cx="2582488" cy="2863531"/>
          </a:xfrm>
          <a:prstGeom prst="ellipse">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a:extLst>
              <a:ext uri="{FF2B5EF4-FFF2-40B4-BE49-F238E27FC236}">
                <a16:creationId xmlns:a16="http://schemas.microsoft.com/office/drawing/2014/main" xmlns="" id="{B05F8616-5FA3-4243-B673-746764214419}"/>
              </a:ext>
            </a:extLst>
          </p:cNvPr>
          <p:cNvSpPr/>
          <p:nvPr/>
        </p:nvSpPr>
        <p:spPr>
          <a:xfrm>
            <a:off x="1291219" y="305475"/>
            <a:ext cx="9652000"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الاستراتيجي للمديرية العامة </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للجماعات </a:t>
            </a:r>
            <a:r>
              <a:rPr lang="ar-MA" sz="2400" b="1" dirty="0">
                <a:solidFill>
                  <a:prstClr val="white"/>
                </a:solidFill>
                <a:latin typeface="Calibri" panose="020F0502020204030204" pitchFamily="34" charset="0"/>
                <a:cs typeface="Calibri" panose="020F0502020204030204" pitchFamily="34" charset="0"/>
              </a:rPr>
              <a:t>الترابية</a:t>
            </a:r>
            <a:r>
              <a:rPr lang="fr-FR" sz="2400" b="1" dirty="0">
                <a:solidFill>
                  <a:prstClr val="white"/>
                </a:solidFill>
                <a:latin typeface="Calibri" panose="020F0502020204030204" pitchFamily="34" charset="0"/>
                <a:cs typeface="Calibri" panose="020F0502020204030204" pitchFamily="34" charset="0"/>
              </a:rPr>
              <a:t> 2020-2018 </a:t>
            </a:r>
            <a:endParaRPr kumimoji="0" lang="fr-FR" sz="2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8" name="Ellipse 27">
            <a:extLst>
              <a:ext uri="{FF2B5EF4-FFF2-40B4-BE49-F238E27FC236}">
                <a16:creationId xmlns:a16="http://schemas.microsoft.com/office/drawing/2014/main" xmlns="" id="{1CA9C594-5452-4F41-8C1E-B0441B113FD8}"/>
              </a:ext>
            </a:extLst>
          </p:cNvPr>
          <p:cNvSpPr/>
          <p:nvPr/>
        </p:nvSpPr>
        <p:spPr>
          <a:xfrm>
            <a:off x="2665615" y="4830267"/>
            <a:ext cx="1668088" cy="1720168"/>
          </a:xfrm>
          <a:prstGeom prst="ellipse">
            <a:avLst/>
          </a:prstGeom>
          <a:solidFill>
            <a:schemeClr val="accent6">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ZoneTexte 32">
            <a:extLst>
              <a:ext uri="{FF2B5EF4-FFF2-40B4-BE49-F238E27FC236}">
                <a16:creationId xmlns:a16="http://schemas.microsoft.com/office/drawing/2014/main" xmlns="" id="{293BB195-3488-44D0-BC9A-5B6B065B0DF8}"/>
              </a:ext>
            </a:extLst>
          </p:cNvPr>
          <p:cNvSpPr txBox="1"/>
          <p:nvPr/>
        </p:nvSpPr>
        <p:spPr>
          <a:xfrm>
            <a:off x="2432858" y="5304792"/>
            <a:ext cx="2133602" cy="584775"/>
          </a:xfrm>
          <a:prstGeom prst="rect">
            <a:avLst/>
          </a:prstGeom>
          <a:noFill/>
        </p:spPr>
        <p:txBody>
          <a:bodyPr wrap="square">
            <a:spAutoFit/>
          </a:bodyPr>
          <a:lstStyle/>
          <a:p>
            <a:pPr algn="ctr"/>
            <a:r>
              <a:rPr lang="fr-FR" sz="1600" b="1" dirty="0">
                <a:latin typeface="Calibri" panose="020F0502020204030204" pitchFamily="34" charset="0"/>
                <a:cs typeface="Calibri" panose="020F0502020204030204" pitchFamily="34" charset="0"/>
              </a:rPr>
              <a:t>5</a:t>
            </a:r>
          </a:p>
          <a:p>
            <a:pPr algn="ctr"/>
            <a:r>
              <a:rPr lang="ar-MA" sz="1600" b="1" dirty="0">
                <a:solidFill>
                  <a:srgbClr val="002060"/>
                </a:solidFill>
                <a:latin typeface="Calibri" panose="020F0502020204030204" pitchFamily="34" charset="0"/>
                <a:cs typeface="Calibri" panose="020F0502020204030204" pitchFamily="34" charset="0"/>
              </a:rPr>
              <a:t> محاور أساسية</a:t>
            </a:r>
            <a:endParaRPr lang="fr-FR" sz="1600" dirty="0">
              <a:solidFill>
                <a:srgbClr val="002060"/>
              </a:solidFill>
            </a:endParaRPr>
          </a:p>
        </p:txBody>
      </p:sp>
      <p:sp>
        <p:nvSpPr>
          <p:cNvPr id="34" name="ZoneTexte 33">
            <a:extLst>
              <a:ext uri="{FF2B5EF4-FFF2-40B4-BE49-F238E27FC236}">
                <a16:creationId xmlns:a16="http://schemas.microsoft.com/office/drawing/2014/main" xmlns="" id="{A2A80B52-7D36-4EFB-87CE-F712AFE89327}"/>
              </a:ext>
            </a:extLst>
          </p:cNvPr>
          <p:cNvSpPr txBox="1"/>
          <p:nvPr/>
        </p:nvSpPr>
        <p:spPr>
          <a:xfrm>
            <a:off x="2374669" y="3984054"/>
            <a:ext cx="2249980" cy="707886"/>
          </a:xfrm>
          <a:prstGeom prst="rect">
            <a:avLst/>
          </a:prstGeom>
          <a:noFill/>
        </p:spPr>
        <p:txBody>
          <a:bodyPr wrap="square">
            <a:spAutoFit/>
          </a:bodyPr>
          <a:lstStyle/>
          <a:p>
            <a:pPr algn="ctr"/>
            <a:r>
              <a:rPr lang="ar-MA" sz="2000" b="1" dirty="0" smtClean="0">
                <a:solidFill>
                  <a:schemeClr val="bg1"/>
                </a:solidFill>
                <a:latin typeface="Calibri" panose="020F0502020204030204" pitchFamily="34" charset="0"/>
                <a:cs typeface="Calibri" panose="020F0502020204030204" pitchFamily="34" charset="0"/>
              </a:rPr>
              <a:t>21</a:t>
            </a:r>
            <a:r>
              <a:rPr lang="ar-MA" sz="2000" b="1" dirty="0">
                <a:solidFill>
                  <a:schemeClr val="bg1"/>
                </a:solidFill>
                <a:latin typeface="Calibri" panose="020F0502020204030204" pitchFamily="34" charset="0"/>
                <a:cs typeface="Calibri" panose="020F0502020204030204" pitchFamily="34" charset="0"/>
              </a:rPr>
              <a:t/>
            </a:r>
            <a:br>
              <a:rPr lang="ar-MA" sz="2000" b="1" dirty="0">
                <a:solidFill>
                  <a:schemeClr val="bg1"/>
                </a:solidFill>
                <a:latin typeface="Calibri" panose="020F0502020204030204" pitchFamily="34" charset="0"/>
                <a:cs typeface="Calibri" panose="020F0502020204030204" pitchFamily="34" charset="0"/>
              </a:rPr>
            </a:br>
            <a:r>
              <a:rPr lang="ar-MA" sz="2000" b="1" dirty="0">
                <a:solidFill>
                  <a:schemeClr val="bg1"/>
                </a:solidFill>
                <a:latin typeface="Calibri" panose="020F0502020204030204" pitchFamily="34" charset="0"/>
                <a:cs typeface="Calibri" panose="020F0502020204030204" pitchFamily="34" charset="0"/>
              </a:rPr>
              <a:t>هدف استراتيجي</a:t>
            </a:r>
          </a:p>
        </p:txBody>
      </p:sp>
      <p:sp>
        <p:nvSpPr>
          <p:cNvPr id="35" name="ZoneTexte 34">
            <a:extLst>
              <a:ext uri="{FF2B5EF4-FFF2-40B4-BE49-F238E27FC236}">
                <a16:creationId xmlns:a16="http://schemas.microsoft.com/office/drawing/2014/main" xmlns="" id="{AC14A562-4339-4FEC-9882-FE2F9A6304DD}"/>
              </a:ext>
            </a:extLst>
          </p:cNvPr>
          <p:cNvSpPr txBox="1"/>
          <p:nvPr/>
        </p:nvSpPr>
        <p:spPr>
          <a:xfrm>
            <a:off x="2560965" y="2791028"/>
            <a:ext cx="1805988" cy="800219"/>
          </a:xfrm>
          <a:prstGeom prst="rect">
            <a:avLst/>
          </a:prstGeom>
          <a:noFill/>
        </p:spPr>
        <p:txBody>
          <a:bodyPr wrap="square">
            <a:spAutoFit/>
          </a:bodyPr>
          <a:lstStyle/>
          <a:p>
            <a:pPr algn="ctr"/>
            <a:r>
              <a:rPr lang="fr-FR" sz="2300" b="1" dirty="0" smtClean="0">
                <a:latin typeface="Calibri" panose="020F0502020204030204" pitchFamily="34" charset="0"/>
                <a:cs typeface="Calibri" panose="020F0502020204030204" pitchFamily="34" charset="0"/>
              </a:rPr>
              <a:t>53</a:t>
            </a:r>
            <a:r>
              <a:rPr lang="ar-MA" sz="2300" b="1" dirty="0">
                <a:latin typeface="Calibri" panose="020F0502020204030204" pitchFamily="34" charset="0"/>
                <a:cs typeface="Calibri" panose="020F0502020204030204" pitchFamily="34" charset="0"/>
              </a:rPr>
              <a:t/>
            </a:r>
            <a:br>
              <a:rPr lang="ar-MA" sz="2300" b="1" dirty="0">
                <a:latin typeface="Calibri" panose="020F0502020204030204" pitchFamily="34" charset="0"/>
                <a:cs typeface="Calibri" panose="020F0502020204030204" pitchFamily="34" charset="0"/>
              </a:rPr>
            </a:br>
            <a:r>
              <a:rPr lang="ar-MA" sz="2300" b="1" dirty="0">
                <a:latin typeface="Calibri" panose="020F0502020204030204" pitchFamily="34" charset="0"/>
                <a:cs typeface="Calibri" panose="020F0502020204030204" pitchFamily="34" charset="0"/>
              </a:rPr>
              <a:t>هدف فرعي</a:t>
            </a:r>
          </a:p>
        </p:txBody>
      </p:sp>
      <p:sp>
        <p:nvSpPr>
          <p:cNvPr id="58" name="ZoneTexte 57">
            <a:extLst>
              <a:ext uri="{FF2B5EF4-FFF2-40B4-BE49-F238E27FC236}">
                <a16:creationId xmlns:a16="http://schemas.microsoft.com/office/drawing/2014/main" xmlns="" id="{B997B5BF-97E6-44F9-A6AF-C1461B0700DE}"/>
              </a:ext>
            </a:extLst>
          </p:cNvPr>
          <p:cNvSpPr txBox="1"/>
          <p:nvPr/>
        </p:nvSpPr>
        <p:spPr>
          <a:xfrm>
            <a:off x="2515987" y="1907062"/>
            <a:ext cx="1850966" cy="523220"/>
          </a:xfrm>
          <a:prstGeom prst="rect">
            <a:avLst/>
          </a:prstGeom>
          <a:noFill/>
        </p:spPr>
        <p:txBody>
          <a:bodyPr wrap="square">
            <a:spAutoFit/>
          </a:bodyPr>
          <a:lstStyle/>
          <a:p>
            <a:pPr algn="ctr" rtl="1"/>
            <a:r>
              <a:rPr lang="fr-FR" sz="2800" b="1" dirty="0">
                <a:solidFill>
                  <a:schemeClr val="bg1"/>
                </a:solidFill>
                <a:latin typeface="Calibri" panose="020F0502020204030204" pitchFamily="34" charset="0"/>
                <a:cs typeface="Calibri" panose="020F0502020204030204" pitchFamily="34" charset="0"/>
              </a:rPr>
              <a:t> </a:t>
            </a:r>
            <a:r>
              <a:rPr lang="fr-FR" sz="2800" b="1" dirty="0" smtClean="0">
                <a:solidFill>
                  <a:schemeClr val="bg1"/>
                </a:solidFill>
                <a:latin typeface="Calibri" panose="020F0502020204030204" pitchFamily="34" charset="0"/>
                <a:cs typeface="Calibri" panose="020F0502020204030204" pitchFamily="34" charset="0"/>
              </a:rPr>
              <a:t>238</a:t>
            </a:r>
            <a:r>
              <a:rPr lang="ar-MA" sz="2800" b="1" dirty="0" smtClean="0">
                <a:solidFill>
                  <a:schemeClr val="bg1"/>
                </a:solidFill>
                <a:latin typeface="Calibri" panose="020F0502020204030204" pitchFamily="34" charset="0"/>
                <a:cs typeface="Calibri" panose="020F0502020204030204" pitchFamily="34" charset="0"/>
              </a:rPr>
              <a:t>مبادرة</a:t>
            </a:r>
            <a:endParaRPr lang="ar-MA" sz="2800" b="1" dirty="0">
              <a:solidFill>
                <a:schemeClr val="bg1"/>
              </a:solidFill>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xmlns="" id="{4E6F9736-192B-4083-A146-553C0CD3DC67}"/>
              </a:ext>
            </a:extLst>
          </p:cNvPr>
          <p:cNvSpPr txBox="1"/>
          <p:nvPr/>
        </p:nvSpPr>
        <p:spPr>
          <a:xfrm>
            <a:off x="6550276" y="2692132"/>
            <a:ext cx="4879569" cy="2251065"/>
          </a:xfrm>
          <a:prstGeom prst="rect">
            <a:avLst/>
          </a:prstGeom>
          <a:noFill/>
        </p:spPr>
        <p:txBody>
          <a:bodyPr wrap="square">
            <a:spAutoFit/>
          </a:bodyPr>
          <a:lstStyle/>
          <a:p>
            <a:pPr algn="just" rtl="1">
              <a:lnSpc>
                <a:spcPct val="150000"/>
              </a:lnSpc>
            </a:pPr>
            <a:r>
              <a:rPr lang="ar-MA" sz="2400" b="1" dirty="0">
                <a:solidFill>
                  <a:schemeClr val="accent6"/>
                </a:solidFill>
                <a:latin typeface="Calibri" panose="020F0502020204030204" pitchFamily="34" charset="0"/>
                <a:cs typeface="Calibri" panose="020F0502020204030204" pitchFamily="34" charset="0"/>
              </a:rPr>
              <a:t>تتفرع </a:t>
            </a:r>
            <a:r>
              <a:rPr lang="ar-MA" sz="2400" b="1" dirty="0">
                <a:solidFill>
                  <a:srgbClr val="002060"/>
                </a:solidFill>
                <a:latin typeface="Calibri" panose="020F0502020204030204" pitchFamily="34" charset="0"/>
                <a:cs typeface="Calibri" panose="020F0502020204030204" pitchFamily="34" charset="0"/>
              </a:rPr>
              <a:t>المحاور</a:t>
            </a:r>
            <a:r>
              <a:rPr lang="ar-MA" sz="2400" b="1" dirty="0">
                <a:solidFill>
                  <a:schemeClr val="accent6"/>
                </a:solidFill>
                <a:latin typeface="Calibri" panose="020F0502020204030204" pitchFamily="34" charset="0"/>
                <a:cs typeface="Calibri" panose="020F0502020204030204" pitchFamily="34" charset="0"/>
              </a:rPr>
              <a:t> </a:t>
            </a:r>
            <a:r>
              <a:rPr lang="ar-MA" sz="2400" b="1" dirty="0">
                <a:solidFill>
                  <a:srgbClr val="002060"/>
                </a:solidFill>
                <a:latin typeface="Calibri" panose="020F0502020204030204" pitchFamily="34" charset="0"/>
                <a:cs typeface="Calibri" panose="020F0502020204030204" pitchFamily="34" charset="0"/>
              </a:rPr>
              <a:t>الأساسية</a:t>
            </a:r>
            <a:r>
              <a:rPr lang="ar-MA" sz="2400" b="1" dirty="0">
                <a:solidFill>
                  <a:schemeClr val="accent6"/>
                </a:solidFill>
                <a:latin typeface="Calibri" panose="020F0502020204030204" pitchFamily="34" charset="0"/>
                <a:cs typeface="Calibri" panose="020F0502020204030204" pitchFamily="34" charset="0"/>
              </a:rPr>
              <a:t> لبرنامج العمل الاستراتيجي للمديرية العامة للجماعات الترابية إلى أهداف استراتيجية، تتفرع بدورها إلى أهداف فرعية و مبادرات</a:t>
            </a:r>
            <a:r>
              <a:rPr lang="fr-FR" sz="2400" b="1" dirty="0">
                <a:solidFill>
                  <a:schemeClr val="accent6"/>
                </a:solidFill>
                <a:latin typeface="Calibri" panose="020F0502020204030204" pitchFamily="34" charset="0"/>
                <a:cs typeface="Calibri" panose="020F0502020204030204" pitchFamily="34" charset="0"/>
              </a:rPr>
              <a:t>…</a:t>
            </a:r>
          </a:p>
        </p:txBody>
      </p:sp>
      <p:sp>
        <p:nvSpPr>
          <p:cNvPr id="12" name="ZoneTexte 11"/>
          <p:cNvSpPr txBox="1"/>
          <p:nvPr/>
        </p:nvSpPr>
        <p:spPr>
          <a:xfrm>
            <a:off x="5985934" y="6265333"/>
            <a:ext cx="431800" cy="369332"/>
          </a:xfrm>
          <a:prstGeom prst="rect">
            <a:avLst/>
          </a:prstGeom>
          <a:noFill/>
        </p:spPr>
        <p:txBody>
          <a:bodyPr wrap="square" rtlCol="0">
            <a:spAutoFit/>
          </a:bodyPr>
          <a:lstStyle/>
          <a:p>
            <a:pPr algn="ctr"/>
            <a:r>
              <a:rPr lang="ar-MA" dirty="0" smtClean="0"/>
              <a:t>6</a:t>
            </a:r>
            <a:endParaRPr lang="fr-FR" dirty="0"/>
          </a:p>
        </p:txBody>
      </p:sp>
    </p:spTree>
    <p:extLst>
      <p:ext uri="{BB962C8B-B14F-4D97-AF65-F5344CB8AC3E}">
        <p14:creationId xmlns:p14="http://schemas.microsoft.com/office/powerpoint/2010/main" val="2267410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pic>
        <p:nvPicPr>
          <p:cNvPr id="11" name="Image 10">
            <a:extLst>
              <a:ext uri="{FF2B5EF4-FFF2-40B4-BE49-F238E27FC236}">
                <a16:creationId xmlns:a16="http://schemas.microsoft.com/office/drawing/2014/main" xmlns="" id="{2DEC34BA-CACC-44D2-94A7-A941EAD6E947}"/>
              </a:ext>
            </a:extLst>
          </p:cNvPr>
          <p:cNvPicPr>
            <a:picLocks noChangeAspect="1"/>
          </p:cNvPicPr>
          <p:nvPr/>
        </p:nvPicPr>
        <p:blipFill rotWithShape="1">
          <a:blip r:embed="rId3"/>
          <a:srcRect b="15599"/>
          <a:stretch/>
        </p:blipFill>
        <p:spPr>
          <a:xfrm rot="16200000">
            <a:off x="8557646" y="3223641"/>
            <a:ext cx="5257326" cy="2011387"/>
          </a:xfrm>
          <a:prstGeom prst="rect">
            <a:avLst/>
          </a:prstGeom>
        </p:spPr>
      </p:pic>
      <p:sp>
        <p:nvSpPr>
          <p:cNvPr id="7" name="Freeform 102">
            <a:extLst>
              <a:ext uri="{FF2B5EF4-FFF2-40B4-BE49-F238E27FC236}">
                <a16:creationId xmlns:a16="http://schemas.microsoft.com/office/drawing/2014/main" xmlns=""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00B050"/>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8" name="Rectangle 61">
            <a:extLst>
              <a:ext uri="{FF2B5EF4-FFF2-40B4-BE49-F238E27FC236}">
                <a16:creationId xmlns:a16="http://schemas.microsoft.com/office/drawing/2014/main" xmlns="" id="{D1FF285B-CA61-42CE-AA10-F55529AD8ECD}"/>
              </a:ext>
            </a:extLst>
          </p:cNvPr>
          <p:cNvSpPr>
            <a:spLocks noChangeArrowheads="1"/>
          </p:cNvSpPr>
          <p:nvPr/>
        </p:nvSpPr>
        <p:spPr bwMode="auto">
          <a:xfrm>
            <a:off x="11630838" y="3721502"/>
            <a:ext cx="4151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a:ln>
                  <a:noFill/>
                </a:ln>
                <a:solidFill>
                  <a:srgbClr val="FFFFFF"/>
                </a:solidFill>
                <a:effectLst/>
                <a:latin typeface="+mj-lt"/>
                <a:cs typeface="Arial" pitchFamily="34" charset="0"/>
              </a:rPr>
              <a:t>1</a:t>
            </a: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12" name="ZoneTexte 11">
            <a:extLst>
              <a:ext uri="{FF2B5EF4-FFF2-40B4-BE49-F238E27FC236}">
                <a16:creationId xmlns:a16="http://schemas.microsoft.com/office/drawing/2014/main" xmlns="" id="{4E6F9736-192B-4083-A146-553C0CD3DC67}"/>
              </a:ext>
            </a:extLst>
          </p:cNvPr>
          <p:cNvSpPr txBox="1"/>
          <p:nvPr/>
        </p:nvSpPr>
        <p:spPr>
          <a:xfrm>
            <a:off x="-20668" y="2925236"/>
            <a:ext cx="10083645" cy="2400657"/>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ترسيخ منهجية التخطيط </a:t>
            </a:r>
            <a:r>
              <a:rPr lang="ar-MA" sz="2000" b="1" dirty="0">
                <a:latin typeface="Calibri" panose="020F0502020204030204" pitchFamily="34" charset="0"/>
                <a:cs typeface="Calibri" panose="020F0502020204030204" pitchFamily="34" charset="0"/>
              </a:rPr>
              <a:t>لضمان </a:t>
            </a:r>
            <a:r>
              <a:rPr lang="ar-MA" sz="2000" b="1" dirty="0" smtClean="0">
                <a:latin typeface="Calibri" panose="020F0502020204030204" pitchFamily="34" charset="0"/>
                <a:cs typeface="Calibri" panose="020F0502020204030204" pitchFamily="34" charset="0"/>
              </a:rPr>
              <a:t>تناسق العمل الترابي للسلطات العمومية (</a:t>
            </a:r>
            <a:r>
              <a:rPr lang="fr-FR" sz="2000" b="1" dirty="0" smtClean="0">
                <a:latin typeface="Calibri" panose="020F0502020204030204" pitchFamily="34" charset="0"/>
                <a:cs typeface="Calibri" panose="020F0502020204030204" pitchFamily="34" charset="0"/>
              </a:rPr>
              <a:t>PDI, PDR, …</a:t>
            </a:r>
            <a:r>
              <a:rPr lang="ar-MA" sz="2000" b="1" dirty="0" smtClean="0">
                <a:latin typeface="Calibri" panose="020F0502020204030204" pitchFamily="34" charset="0"/>
                <a:cs typeface="Calibri" panose="020F0502020204030204" pitchFamily="34" charset="0"/>
              </a:rPr>
              <a:t>)؛</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SA" sz="2000" b="1" dirty="0">
                <a:latin typeface="Calibri" panose="020F0502020204030204" pitchFamily="34" charset="0"/>
                <a:cs typeface="Calibri" panose="020F0502020204030204" pitchFamily="34" charset="0"/>
              </a:rPr>
              <a:t>تعزيز التعاون بين الجماعات</a:t>
            </a:r>
            <a:r>
              <a:rPr lang="ar-MA" sz="2000" b="1" dirty="0">
                <a:latin typeface="Calibri" panose="020F0502020204030204" pitchFamily="34" charset="0"/>
                <a:cs typeface="Calibri" panose="020F0502020204030204" pitchFamily="34" charset="0"/>
              </a:rPr>
              <a:t> </a:t>
            </a:r>
            <a:r>
              <a:rPr lang="ar-MA" sz="2000" b="1" dirty="0" smtClean="0">
                <a:latin typeface="Calibri" panose="020F0502020204030204" pitchFamily="34" charset="0"/>
                <a:cs typeface="Calibri" panose="020F0502020204030204" pitchFamily="34" charset="0"/>
              </a:rPr>
              <a:t>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مواكبة الجهات في ممارسة اختصاصاتها ودعم التعاقد بين الدولة والجهات؛</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وضع وتنفيد الاستراتيجيات والبرامج الوطنية </a:t>
            </a:r>
            <a:r>
              <a:rPr lang="fr-FR" sz="2000" b="1" dirty="0">
                <a:latin typeface="Calibri" panose="020F0502020204030204" pitchFamily="34" charset="0"/>
                <a:cs typeface="Calibri" panose="020F0502020204030204" pitchFamily="34" charset="0"/>
              </a:rPr>
              <a:t>  (SNDD,PNA, PNRR,PERG, etc</a:t>
            </a:r>
            <a:r>
              <a:rPr lang="fr-FR" sz="2000" b="1" dirty="0" smtClean="0">
                <a:latin typeface="Calibri" panose="020F0502020204030204" pitchFamily="34" charset="0"/>
                <a:cs typeface="Calibri" panose="020F0502020204030204" pitchFamily="34" charset="0"/>
              </a:rPr>
              <a:t>.)</a:t>
            </a:r>
            <a:r>
              <a:rPr lang="ar-MA" sz="2000" b="1" dirty="0" smtClean="0">
                <a:latin typeface="Calibri" panose="020F0502020204030204" pitchFamily="34" charset="0"/>
                <a:cs typeface="Calibri" panose="020F0502020204030204" pitchFamily="34" charset="0"/>
              </a:rPr>
              <a:t> ؛</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تعزيز </a:t>
            </a:r>
            <a:r>
              <a:rPr lang="ar-MA" sz="2000" b="1" dirty="0">
                <a:latin typeface="Calibri" panose="020F0502020204030204" pitchFamily="34" charset="0"/>
                <a:cs typeface="Calibri" panose="020F0502020204030204" pitchFamily="34" charset="0"/>
              </a:rPr>
              <a:t>التعاون الدولي في مجال التنمية </a:t>
            </a:r>
            <a:r>
              <a:rPr lang="ar-MA" sz="2000" b="1" dirty="0" smtClean="0">
                <a:latin typeface="Calibri" panose="020F0502020204030204" pitchFamily="34" charset="0"/>
                <a:cs typeface="Calibri" panose="020F0502020204030204" pitchFamily="34" charset="0"/>
              </a:rPr>
              <a:t>الترابية.</a:t>
            </a:r>
            <a:endParaRPr lang="fr-FR" sz="2000" b="1" dirty="0">
              <a:latin typeface="Calibri" panose="020F0502020204030204" pitchFamily="34" charset="0"/>
              <a:cs typeface="Calibri" panose="020F0502020204030204" pitchFamily="34" charset="0"/>
            </a:endParaRPr>
          </a:p>
        </p:txBody>
      </p:sp>
      <p:sp>
        <p:nvSpPr>
          <p:cNvPr id="2" name="Rectangle 1"/>
          <p:cNvSpPr/>
          <p:nvPr/>
        </p:nvSpPr>
        <p:spPr>
          <a:xfrm>
            <a:off x="4384473" y="1919083"/>
            <a:ext cx="5751895"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الأول</a:t>
            </a:r>
            <a:r>
              <a:rPr lang="fr-FR" sz="2000" b="1" dirty="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  ضمان تناسق العمل العمومي على المستوى الترابي</a:t>
            </a:r>
            <a:endParaRPr lang="fr-FR" sz="2000" b="1" dirty="0">
              <a:solidFill>
                <a:schemeClr val="tx2"/>
              </a:solidFill>
              <a:latin typeface="Calibri" panose="020F0502020204030204" pitchFamily="34" charset="0"/>
              <a:cs typeface="Calibri" panose="020F0502020204030204" pitchFamily="34" charset="0"/>
            </a:endParaRPr>
          </a:p>
        </p:txBody>
      </p:sp>
      <p:sp>
        <p:nvSpPr>
          <p:cNvPr id="9" name="ZoneTexte 8"/>
          <p:cNvSpPr txBox="1"/>
          <p:nvPr/>
        </p:nvSpPr>
        <p:spPr>
          <a:xfrm>
            <a:off x="5985934" y="6265333"/>
            <a:ext cx="431800" cy="369332"/>
          </a:xfrm>
          <a:prstGeom prst="rect">
            <a:avLst/>
          </a:prstGeom>
          <a:noFill/>
        </p:spPr>
        <p:txBody>
          <a:bodyPr wrap="square" rtlCol="0">
            <a:spAutoFit/>
          </a:bodyPr>
          <a:lstStyle/>
          <a:p>
            <a:pPr algn="ctr"/>
            <a:r>
              <a:rPr lang="ar-MA" dirty="0" smtClean="0"/>
              <a:t>7</a:t>
            </a:r>
            <a:endParaRPr lang="fr-FR" dirty="0"/>
          </a:p>
        </p:txBody>
      </p:sp>
      <p:sp>
        <p:nvSpPr>
          <p:cNvPr id="15" name="Rectangle 14">
            <a:extLst>
              <a:ext uri="{FF2B5EF4-FFF2-40B4-BE49-F238E27FC236}">
                <a16:creationId xmlns:a16="http://schemas.microsoft.com/office/drawing/2014/main" xmlns="" id="{B05F8616-5FA3-4243-B673-746764214419}"/>
              </a:ext>
            </a:extLst>
          </p:cNvPr>
          <p:cNvSpPr/>
          <p:nvPr/>
        </p:nvSpPr>
        <p:spPr>
          <a:xfrm>
            <a:off x="1553955" y="320640"/>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869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5" name="Rectangle 4">
            <a:extLst>
              <a:ext uri="{FF2B5EF4-FFF2-40B4-BE49-F238E27FC236}">
                <a16:creationId xmlns:a16="http://schemas.microsoft.com/office/drawing/2014/main" xmlns="" id="{B05F8616-5FA3-4243-B673-746764214419}"/>
              </a:ext>
            </a:extLst>
          </p:cNvPr>
          <p:cNvSpPr/>
          <p:nvPr/>
        </p:nvSpPr>
        <p:spPr>
          <a:xfrm>
            <a:off x="1553955" y="320640"/>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xmlns="" id="{4E6F9736-192B-4083-A146-553C0CD3DC67}"/>
              </a:ext>
            </a:extLst>
          </p:cNvPr>
          <p:cNvSpPr txBox="1"/>
          <p:nvPr/>
        </p:nvSpPr>
        <p:spPr>
          <a:xfrm>
            <a:off x="1926665" y="2934157"/>
            <a:ext cx="8136312" cy="193899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تعزيز الحكامة الجيدة للجماعات الترابية؛</a:t>
            </a:r>
            <a:endParaRPr lang="fr-FR" sz="2000" b="1" dirty="0" smtClean="0">
              <a:latin typeface="Calibri" panose="020F0502020204030204" pitchFamily="34" charset="0"/>
              <a:cs typeface="Calibri" panose="020F0502020204030204"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إرساء تتبع وتقييم تحسين أداء الجماعات الترابية؛</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تكريس مقاربة الحكومة المنفتحة / ثقافة شفافية الفعل العمومي؛</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تجويد الولوج إلى الممارسة الديمقراطية والمشاركة المواطنة النشيطة.</a:t>
            </a:r>
            <a:endParaRPr lang="fr-FR" sz="2000" b="1" dirty="0">
              <a:latin typeface="Calibri" panose="020F0502020204030204" pitchFamily="34" charset="0"/>
              <a:cs typeface="Calibri" panose="020F0502020204030204" pitchFamily="34" charset="0"/>
            </a:endParaRPr>
          </a:p>
        </p:txBody>
      </p:sp>
      <p:sp>
        <p:nvSpPr>
          <p:cNvPr id="2" name="Rectangle 1"/>
          <p:cNvSpPr/>
          <p:nvPr/>
        </p:nvSpPr>
        <p:spPr>
          <a:xfrm>
            <a:off x="3416608" y="1899197"/>
            <a:ext cx="6646370"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الثاني : مواكبة المنتخبين لأداء مسؤولياتهم ودعم المشاركة المواطنة</a:t>
            </a:r>
          </a:p>
        </p:txBody>
      </p:sp>
      <p:sp>
        <p:nvSpPr>
          <p:cNvPr id="8" name="ZoneTexte 7"/>
          <p:cNvSpPr txBox="1"/>
          <p:nvPr/>
        </p:nvSpPr>
        <p:spPr>
          <a:xfrm>
            <a:off x="5985934" y="6265333"/>
            <a:ext cx="431800" cy="369332"/>
          </a:xfrm>
          <a:prstGeom prst="rect">
            <a:avLst/>
          </a:prstGeom>
          <a:noFill/>
        </p:spPr>
        <p:txBody>
          <a:bodyPr wrap="square" rtlCol="0">
            <a:spAutoFit/>
          </a:bodyPr>
          <a:lstStyle/>
          <a:p>
            <a:pPr algn="ctr"/>
            <a:r>
              <a:rPr lang="ar-MA" dirty="0" smtClean="0"/>
              <a:t>8</a:t>
            </a:r>
            <a:endParaRPr lang="fr-FR" dirty="0"/>
          </a:p>
        </p:txBody>
      </p:sp>
      <p:pic>
        <p:nvPicPr>
          <p:cNvPr id="12" name="Image 11">
            <a:extLst>
              <a:ext uri="{FF2B5EF4-FFF2-40B4-BE49-F238E27FC236}">
                <a16:creationId xmlns:a16="http://schemas.microsoft.com/office/drawing/2014/main" xmlns=""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3" name="Freeform 102">
            <a:extLst>
              <a:ext uri="{FF2B5EF4-FFF2-40B4-BE49-F238E27FC236}">
                <a16:creationId xmlns:a16="http://schemas.microsoft.com/office/drawing/2014/main" xmlns=""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4" name="Rectangle 61">
            <a:extLst>
              <a:ext uri="{FF2B5EF4-FFF2-40B4-BE49-F238E27FC236}">
                <a16:creationId xmlns:a16="http://schemas.microsoft.com/office/drawing/2014/main" xmlns=""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2</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503480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8626" cy="6858000"/>
          </a:xfrm>
          <a:prstGeom prst="rect">
            <a:avLst/>
          </a:prstGeom>
        </p:spPr>
      </p:pic>
      <p:sp>
        <p:nvSpPr>
          <p:cNvPr id="7" name="Freeform 102">
            <a:extLst>
              <a:ext uri="{FF2B5EF4-FFF2-40B4-BE49-F238E27FC236}">
                <a16:creationId xmlns:a16="http://schemas.microsoft.com/office/drawing/2014/main" xmlns="" id="{FC5910F2-F34E-4BCE-9E65-4F8AB1A8829C}"/>
              </a:ext>
            </a:extLst>
          </p:cNvPr>
          <p:cNvSpPr>
            <a:spLocks/>
          </p:cNvSpPr>
          <p:nvPr/>
        </p:nvSpPr>
        <p:spPr bwMode="auto">
          <a:xfrm rot="10800000">
            <a:off x="12437879" y="3543565"/>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8" name="Rectangle 61">
            <a:extLst>
              <a:ext uri="{FF2B5EF4-FFF2-40B4-BE49-F238E27FC236}">
                <a16:creationId xmlns:a16="http://schemas.microsoft.com/office/drawing/2014/main" xmlns="" id="{F838607D-6E2F-4CAA-9BAD-498AA2852479}"/>
              </a:ext>
            </a:extLst>
          </p:cNvPr>
          <p:cNvSpPr>
            <a:spLocks noChangeArrowheads="1"/>
          </p:cNvSpPr>
          <p:nvPr/>
        </p:nvSpPr>
        <p:spPr bwMode="auto">
          <a:xfrm>
            <a:off x="11720717" y="3722618"/>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j-lt"/>
              <a:cs typeface="Arial" pitchFamily="34" charset="0"/>
            </a:endParaRPr>
          </a:p>
        </p:txBody>
      </p:sp>
      <p:sp>
        <p:nvSpPr>
          <p:cNvPr id="5" name="Rectangle 4">
            <a:extLst>
              <a:ext uri="{FF2B5EF4-FFF2-40B4-BE49-F238E27FC236}">
                <a16:creationId xmlns:a16="http://schemas.microsoft.com/office/drawing/2014/main" xmlns="" id="{B05F8616-5FA3-4243-B673-746764214419}"/>
              </a:ext>
            </a:extLst>
          </p:cNvPr>
          <p:cNvSpPr/>
          <p:nvPr/>
        </p:nvSpPr>
        <p:spPr>
          <a:xfrm>
            <a:off x="1226009" y="322259"/>
            <a:ext cx="9126528"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a:solidFill>
                  <a:prstClr val="white"/>
                </a:solidFill>
                <a:latin typeface="Calibri" panose="020F0502020204030204" pitchFamily="34" charset="0"/>
                <a:cs typeface="Calibri" panose="020F0502020204030204" pitchFamily="34" charset="0"/>
              </a:rPr>
              <a:t>البرنامج </a:t>
            </a:r>
            <a:r>
              <a:rPr lang="ar-MA" sz="2400" b="1" dirty="0" smtClean="0">
                <a:solidFill>
                  <a:prstClr val="white"/>
                </a:solidFill>
                <a:latin typeface="Calibri" panose="020F0502020204030204" pitchFamily="34" charset="0"/>
                <a:cs typeface="Calibri" panose="020F0502020204030204" pitchFamily="34" charset="0"/>
              </a:rPr>
              <a:t>الاستراتيجي</a:t>
            </a:r>
            <a:endParaRPr lang="fr-FR" sz="2400" b="1" dirty="0" smtClean="0">
              <a:solidFill>
                <a:prstClr val="white"/>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90000"/>
              </a:lnSpc>
              <a:spcBef>
                <a:spcPct val="0"/>
              </a:spcBef>
              <a:spcAft>
                <a:spcPts val="600"/>
              </a:spcAft>
              <a:buClrTx/>
              <a:buSzTx/>
              <a:buFontTx/>
              <a:buNone/>
              <a:tabLst/>
              <a:defRPr/>
            </a:pPr>
            <a:r>
              <a:rPr lang="ar-MA" sz="2400" b="1" dirty="0" smtClean="0">
                <a:solidFill>
                  <a:prstClr val="white"/>
                </a:solidFill>
                <a:latin typeface="Calibri" panose="020F0502020204030204" pitchFamily="34" charset="0"/>
                <a:cs typeface="Calibri" panose="020F0502020204030204" pitchFamily="34" charset="0"/>
              </a:rPr>
              <a:t> </a:t>
            </a:r>
            <a:r>
              <a:rPr lang="ar-MA" sz="2400" b="1" dirty="0">
                <a:solidFill>
                  <a:prstClr val="white"/>
                </a:solidFill>
                <a:latin typeface="Calibri" panose="020F0502020204030204" pitchFamily="34" charset="0"/>
                <a:cs typeface="Calibri" panose="020F0502020204030204" pitchFamily="34" charset="0"/>
              </a:rPr>
              <a:t>للمديرية العامة للجماعات </a:t>
            </a:r>
            <a:r>
              <a:rPr lang="ar-MA" sz="2400" b="1" dirty="0" smtClean="0">
                <a:solidFill>
                  <a:prstClr val="white"/>
                </a:solidFill>
                <a:latin typeface="Calibri" panose="020F0502020204030204" pitchFamily="34" charset="0"/>
                <a:cs typeface="Calibri" panose="020F0502020204030204" pitchFamily="34" charset="0"/>
              </a:rPr>
              <a:t>الترابية</a:t>
            </a:r>
            <a:endParaRPr lang="ar-MA" sz="2400" b="1" dirty="0">
              <a:solidFill>
                <a:prstClr val="white"/>
              </a:solidFill>
              <a:latin typeface="Calibri" panose="020F0502020204030204" pitchFamily="34" charset="0"/>
              <a:cs typeface="Calibri" panose="020F0502020204030204" pitchFamily="34" charset="0"/>
            </a:endParaRPr>
          </a:p>
        </p:txBody>
      </p:sp>
      <p:sp>
        <p:nvSpPr>
          <p:cNvPr id="11" name="Rectangle 10"/>
          <p:cNvSpPr/>
          <p:nvPr/>
        </p:nvSpPr>
        <p:spPr>
          <a:xfrm>
            <a:off x="4823857" y="5223294"/>
            <a:ext cx="184730" cy="523220"/>
          </a:xfrm>
          <a:prstGeom prst="rect">
            <a:avLst/>
          </a:prstGeom>
        </p:spPr>
        <p:txBody>
          <a:bodyPr wrap="none">
            <a:spAutoFit/>
          </a:bodyPr>
          <a:lstStyle/>
          <a:p>
            <a:pPr algn="ctr"/>
            <a:endParaRPr lang="fr-FR" sz="2800" b="1" dirty="0">
              <a:solidFill>
                <a:srgbClr val="0070C0"/>
              </a:solidFill>
            </a:endParaRPr>
          </a:p>
        </p:txBody>
      </p:sp>
      <p:sp>
        <p:nvSpPr>
          <p:cNvPr id="12" name="Rectangle 11"/>
          <p:cNvSpPr/>
          <p:nvPr/>
        </p:nvSpPr>
        <p:spPr>
          <a:xfrm>
            <a:off x="4784583" y="5714622"/>
            <a:ext cx="6256456" cy="369332"/>
          </a:xfrm>
          <a:prstGeom prst="rect">
            <a:avLst/>
          </a:prstGeom>
        </p:spPr>
        <p:txBody>
          <a:bodyPr wrap="square">
            <a:spAutoFit/>
          </a:bodyPr>
          <a:lstStyle/>
          <a:p>
            <a:pPr algn="ctr" rtl="1">
              <a:spcBef>
                <a:spcPct val="20000"/>
              </a:spcBef>
            </a:pPr>
            <a:endParaRPr lang="ar-MA" b="1" dirty="0">
              <a:cs typeface="Calibri" pitchFamily="34" charset="0"/>
            </a:endParaRPr>
          </a:p>
        </p:txBody>
      </p:sp>
      <p:sp>
        <p:nvSpPr>
          <p:cNvPr id="13" name="ZoneTexte 12">
            <a:extLst>
              <a:ext uri="{FF2B5EF4-FFF2-40B4-BE49-F238E27FC236}">
                <a16:creationId xmlns:a16="http://schemas.microsoft.com/office/drawing/2014/main" xmlns="" id="{4E6F9736-192B-4083-A146-553C0CD3DC67}"/>
              </a:ext>
            </a:extLst>
          </p:cNvPr>
          <p:cNvSpPr txBox="1"/>
          <p:nvPr/>
        </p:nvSpPr>
        <p:spPr>
          <a:xfrm>
            <a:off x="944880" y="2943241"/>
            <a:ext cx="9118098" cy="2862322"/>
          </a:xfrm>
          <a:prstGeom prst="rect">
            <a:avLst/>
          </a:prstGeom>
          <a:noFill/>
        </p:spPr>
        <p:txBody>
          <a:bodyPr wrap="square">
            <a:spAutoFit/>
          </a:bodyPr>
          <a:lstStyle/>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توحيد أنشطة الجماعات الترابية (دلائل </a:t>
            </a:r>
            <a:r>
              <a:rPr lang="ar-MA" sz="2000" b="1" dirty="0">
                <a:cs typeface="Calibri" pitchFamily="34" charset="0"/>
              </a:rPr>
              <a:t>و دفاتر تحملات نموذجية متعلقة بتدبير المرافق </a:t>
            </a:r>
            <a:r>
              <a:rPr lang="ar-MA" sz="2000" b="1" dirty="0" smtClean="0">
                <a:cs typeface="Calibri" pitchFamily="34" charset="0"/>
              </a:rPr>
              <a:t>العمومية)</a:t>
            </a:r>
            <a:r>
              <a:rPr lang="ar-MA" sz="2000" b="1" dirty="0" smtClean="0">
                <a:latin typeface="Calibri" panose="020F0502020204030204" pitchFamily="34" charset="0"/>
                <a:cs typeface="Calibri" panose="020F0502020204030204" pitchFamily="34" charset="0"/>
              </a:rPr>
              <a:t> ؛</a:t>
            </a:r>
            <a:endParaRPr lang="ar-MA" sz="2000" b="1" dirty="0">
              <a:cs typeface="Calibri" pitchFamily="34" charset="0"/>
            </a:endParaRPr>
          </a:p>
          <a:p>
            <a:pPr marL="285750" indent="-285750" algn="just" rtl="1">
              <a:lnSpc>
                <a:spcPct val="150000"/>
              </a:lnSpc>
              <a:buFontTx/>
              <a:buChar char="-"/>
            </a:pPr>
            <a:r>
              <a:rPr lang="ar-MA" sz="2000" b="1" dirty="0">
                <a:latin typeface="Calibri" panose="020F0502020204030204" pitchFamily="34" charset="0"/>
                <a:cs typeface="Calibri" panose="020F0502020204030204" pitchFamily="34" charset="0"/>
              </a:rPr>
              <a:t>تقوية إدارة المشاريع للجماعات الترابية </a:t>
            </a:r>
            <a:r>
              <a:rPr lang="ar-MA" sz="2000" b="1" dirty="0" smtClean="0">
                <a:latin typeface="Calibri" panose="020F0502020204030204" pitchFamily="34" charset="0"/>
                <a:cs typeface="Calibri" panose="020F0502020204030204" pitchFamily="34" charset="0"/>
              </a:rPr>
              <a:t>؛</a:t>
            </a:r>
          </a:p>
          <a:p>
            <a:pPr marL="285750" indent="-285750" algn="just" rtl="1">
              <a:lnSpc>
                <a:spcPct val="150000"/>
              </a:lnSpc>
              <a:buFontTx/>
              <a:buChar char="-"/>
            </a:pPr>
            <a:r>
              <a:rPr lang="ar-MA" sz="2000" b="1" dirty="0" smtClean="0">
                <a:cs typeface="Calibri" pitchFamily="34" charset="0"/>
              </a:rPr>
              <a:t>عصرنة </a:t>
            </a:r>
            <a:r>
              <a:rPr lang="ar-MA" sz="2000" b="1" dirty="0">
                <a:cs typeface="Calibri" pitchFamily="34" charset="0"/>
              </a:rPr>
              <a:t>وتحديث تدبير المرافق العمومية </a:t>
            </a:r>
            <a:r>
              <a:rPr lang="ar-MA" sz="2000" b="1" dirty="0" smtClean="0">
                <a:cs typeface="Calibri" pitchFamily="34" charset="0"/>
              </a:rPr>
              <a:t>المحلية</a:t>
            </a:r>
            <a:r>
              <a:rPr lang="ar-MA" sz="2000" b="1" dirty="0" smtClean="0">
                <a:latin typeface="Calibri" panose="020F0502020204030204" pitchFamily="34" charset="0"/>
                <a:cs typeface="Calibri" panose="020F0502020204030204" pitchFamily="34" charset="0"/>
              </a:rPr>
              <a:t>؛</a:t>
            </a:r>
            <a:endParaRPr lang="ar-MA" sz="2000" b="1" dirty="0">
              <a:cs typeface="Calibri" pitchFamily="34" charset="0"/>
            </a:endParaRP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تطوير الاستعانة بالشركات التنمية المحلية والجهوية لتجويد خدمات المرفق العمومي؛</a:t>
            </a:r>
          </a:p>
          <a:p>
            <a:pPr marL="285750" indent="-285750" algn="just" rtl="1">
              <a:lnSpc>
                <a:spcPct val="150000"/>
              </a:lnSpc>
              <a:buFontTx/>
              <a:buChar char="-"/>
            </a:pPr>
            <a:r>
              <a:rPr lang="ar-MA" sz="2000" b="1" dirty="0" smtClean="0">
                <a:latin typeface="Calibri" panose="020F0502020204030204" pitchFamily="34" charset="0"/>
                <a:cs typeface="Calibri" panose="020F0502020204030204" pitchFamily="34" charset="0"/>
              </a:rPr>
              <a:t>تجويد خدمات المرافق </a:t>
            </a:r>
            <a:r>
              <a:rPr lang="ar-MA" sz="2000" b="1" dirty="0">
                <a:latin typeface="Calibri" panose="020F0502020204030204" pitchFamily="34" charset="0"/>
                <a:cs typeface="Calibri" panose="020F0502020204030204" pitchFamily="34" charset="0"/>
              </a:rPr>
              <a:t>العمومية </a:t>
            </a:r>
            <a:r>
              <a:rPr lang="ar-MA" sz="2000" b="1" dirty="0" smtClean="0">
                <a:latin typeface="Calibri" panose="020F0502020204030204" pitchFamily="34" charset="0"/>
                <a:cs typeface="Calibri" panose="020F0502020204030204" pitchFamily="34" charset="0"/>
              </a:rPr>
              <a:t>المحلية عن طريق </a:t>
            </a:r>
            <a:r>
              <a:rPr lang="ar-MA" sz="2000" b="1" dirty="0">
                <a:latin typeface="Calibri" panose="020F0502020204030204" pitchFamily="34" charset="0"/>
                <a:cs typeface="Calibri" panose="020F0502020204030204" pitchFamily="34" charset="0"/>
              </a:rPr>
              <a:t>إضفاء </a:t>
            </a:r>
            <a:r>
              <a:rPr lang="ar-MA" sz="2000" b="1" dirty="0" smtClean="0">
                <a:latin typeface="Calibri" panose="020F0502020204030204" pitchFamily="34" charset="0"/>
                <a:cs typeface="Calibri" panose="020F0502020204030204" pitchFamily="34" charset="0"/>
              </a:rPr>
              <a:t>المهنية على التدبير المفوض والوكالات المستقلة.</a:t>
            </a:r>
          </a:p>
        </p:txBody>
      </p:sp>
      <p:sp>
        <p:nvSpPr>
          <p:cNvPr id="2" name="Rectangle 1"/>
          <p:cNvSpPr/>
          <p:nvPr/>
        </p:nvSpPr>
        <p:spPr>
          <a:xfrm>
            <a:off x="3785299" y="1926779"/>
            <a:ext cx="6277680" cy="369332"/>
          </a:xfrm>
          <a:prstGeom prst="rect">
            <a:avLst/>
          </a:prstGeom>
        </p:spPr>
        <p:txBody>
          <a:bodyPr wrap="none">
            <a:spAutoFit/>
          </a:bodyPr>
          <a:lstStyle/>
          <a:p>
            <a:pPr algn="r" rtl="1">
              <a:lnSpc>
                <a:spcPct val="90000"/>
              </a:lnSpc>
              <a:spcBef>
                <a:spcPct val="0"/>
              </a:spcBef>
              <a:spcAft>
                <a:spcPts val="600"/>
              </a:spcAft>
              <a:defRPr/>
            </a:pPr>
            <a:r>
              <a:rPr lang="ar-MA" sz="2000" b="1" dirty="0">
                <a:solidFill>
                  <a:schemeClr val="tx2"/>
                </a:solidFill>
                <a:latin typeface="Calibri" panose="020F0502020204030204" pitchFamily="34" charset="0"/>
                <a:cs typeface="Calibri" panose="020F0502020204030204" pitchFamily="34" charset="0"/>
              </a:rPr>
              <a:t>المحور </a:t>
            </a:r>
            <a:r>
              <a:rPr lang="ar-MA" sz="2000" b="1" dirty="0" smtClean="0">
                <a:solidFill>
                  <a:schemeClr val="tx2"/>
                </a:solidFill>
                <a:latin typeface="Calibri" panose="020F0502020204030204" pitchFamily="34" charset="0"/>
                <a:cs typeface="Calibri" panose="020F0502020204030204" pitchFamily="34" charset="0"/>
              </a:rPr>
              <a:t>الثالث</a:t>
            </a:r>
            <a:r>
              <a:rPr lang="fr-FR" sz="2000" b="1" dirty="0" smtClean="0">
                <a:solidFill>
                  <a:schemeClr val="tx2"/>
                </a:solidFill>
                <a:latin typeface="Calibri" panose="020F0502020204030204" pitchFamily="34" charset="0"/>
                <a:cs typeface="Calibri" panose="020F0502020204030204" pitchFamily="34" charset="0"/>
              </a:rPr>
              <a:t> </a:t>
            </a:r>
            <a:r>
              <a:rPr lang="ar-MA" sz="2000" b="1" dirty="0" smtClean="0">
                <a:solidFill>
                  <a:schemeClr val="tx2"/>
                </a:solidFill>
                <a:latin typeface="Calibri" panose="020F0502020204030204" pitchFamily="34" charset="0"/>
                <a:cs typeface="Calibri" panose="020F0502020204030204" pitchFamily="34" charset="0"/>
              </a:rPr>
              <a:t>: </a:t>
            </a:r>
            <a:r>
              <a:rPr lang="ar-MA" sz="2000" b="1" dirty="0">
                <a:solidFill>
                  <a:schemeClr val="tx2"/>
                </a:solidFill>
                <a:latin typeface="Calibri" panose="020F0502020204030204" pitchFamily="34" charset="0"/>
                <a:cs typeface="Calibri" panose="020F0502020204030204" pitchFamily="34" charset="0"/>
              </a:rPr>
              <a:t>دعم ومواكبة الجماعات الترابية في ممارسة اختصاصاتها</a:t>
            </a:r>
          </a:p>
        </p:txBody>
      </p:sp>
      <p:sp>
        <p:nvSpPr>
          <p:cNvPr id="10" name="ZoneTexte 9"/>
          <p:cNvSpPr txBox="1"/>
          <p:nvPr/>
        </p:nvSpPr>
        <p:spPr>
          <a:xfrm>
            <a:off x="5985934" y="6265333"/>
            <a:ext cx="431800" cy="369332"/>
          </a:xfrm>
          <a:prstGeom prst="rect">
            <a:avLst/>
          </a:prstGeom>
          <a:noFill/>
        </p:spPr>
        <p:txBody>
          <a:bodyPr wrap="square" rtlCol="0">
            <a:spAutoFit/>
          </a:bodyPr>
          <a:lstStyle/>
          <a:p>
            <a:pPr algn="ctr"/>
            <a:r>
              <a:rPr lang="ar-MA" dirty="0" smtClean="0"/>
              <a:t>9</a:t>
            </a:r>
            <a:endParaRPr lang="fr-FR" dirty="0"/>
          </a:p>
        </p:txBody>
      </p:sp>
      <p:pic>
        <p:nvPicPr>
          <p:cNvPr id="16" name="Image 15">
            <a:extLst>
              <a:ext uri="{FF2B5EF4-FFF2-40B4-BE49-F238E27FC236}">
                <a16:creationId xmlns:a16="http://schemas.microsoft.com/office/drawing/2014/main" xmlns="" id="{2DEC34BA-CACC-44D2-94A7-A941EAD6E947}"/>
              </a:ext>
            </a:extLst>
          </p:cNvPr>
          <p:cNvPicPr>
            <a:picLocks noChangeAspect="1"/>
          </p:cNvPicPr>
          <p:nvPr/>
        </p:nvPicPr>
        <p:blipFill rotWithShape="1">
          <a:blip r:embed="rId4"/>
          <a:srcRect b="15599"/>
          <a:stretch/>
        </p:blipFill>
        <p:spPr>
          <a:xfrm rot="16200000">
            <a:off x="8557646" y="3223641"/>
            <a:ext cx="5257326" cy="2011387"/>
          </a:xfrm>
          <a:prstGeom prst="rect">
            <a:avLst/>
          </a:prstGeom>
        </p:spPr>
      </p:pic>
      <p:sp>
        <p:nvSpPr>
          <p:cNvPr id="17" name="Freeform 102">
            <a:extLst>
              <a:ext uri="{FF2B5EF4-FFF2-40B4-BE49-F238E27FC236}">
                <a16:creationId xmlns:a16="http://schemas.microsoft.com/office/drawing/2014/main" xmlns="" id="{D31CB243-C44A-4553-96C5-D9D89905296C}"/>
              </a:ext>
            </a:extLst>
          </p:cNvPr>
          <p:cNvSpPr>
            <a:spLocks/>
          </p:cNvSpPr>
          <p:nvPr/>
        </p:nvSpPr>
        <p:spPr bwMode="auto">
          <a:xfrm rot="10800000">
            <a:off x="11456373" y="3490830"/>
            <a:ext cx="735627" cy="1477008"/>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chemeClr val="tx2">
              <a:lumMod val="60000"/>
              <a:lumOff val="40000"/>
            </a:schemeClr>
          </a:solidFill>
          <a:ln>
            <a:noFill/>
          </a:ln>
        </p:spPr>
        <p:txBody>
          <a:bodyPr vert="horz" wrap="square" lIns="34299" tIns="17150" rIns="34299" bIns="17150" numCol="1" anchor="t" anchorCtr="0" compatLnSpc="1">
            <a:prstTxWarp prst="textNoShape">
              <a:avLst/>
            </a:prstTxWarp>
          </a:bodyPr>
          <a:lstStyle/>
          <a:p>
            <a:endParaRPr lang="en-GB" sz="1351" dirty="0">
              <a:latin typeface="Lato Light"/>
            </a:endParaRPr>
          </a:p>
        </p:txBody>
      </p:sp>
      <p:sp>
        <p:nvSpPr>
          <p:cNvPr id="18" name="Rectangle 61">
            <a:extLst>
              <a:ext uri="{FF2B5EF4-FFF2-40B4-BE49-F238E27FC236}">
                <a16:creationId xmlns:a16="http://schemas.microsoft.com/office/drawing/2014/main" xmlns="" id="{D1FF285B-CA61-42CE-AA10-F55529AD8ECD}"/>
              </a:ext>
            </a:extLst>
          </p:cNvPr>
          <p:cNvSpPr>
            <a:spLocks noChangeArrowheads="1"/>
          </p:cNvSpPr>
          <p:nvPr/>
        </p:nvSpPr>
        <p:spPr bwMode="auto">
          <a:xfrm>
            <a:off x="11630838" y="3721502"/>
            <a:ext cx="471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600" b="1" i="1" u="none" strike="noStrike" cap="none" normalizeH="0" baseline="0" dirty="0" smtClean="0">
                <a:ln>
                  <a:noFill/>
                </a:ln>
                <a:solidFill>
                  <a:srgbClr val="FFFFFF"/>
                </a:solidFill>
                <a:effectLst/>
                <a:latin typeface="+mj-lt"/>
                <a:cs typeface="Arial" pitchFamily="34" charset="0"/>
              </a:rPr>
              <a:t>3</a:t>
            </a:r>
            <a:endParaRPr kumimoji="0" lang="en-US" altLang="en-US" sz="16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242815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15616</TotalTime>
  <Words>759</Words>
  <Application>Microsoft Office PowerPoint</Application>
  <PresentationFormat>Grand écran</PresentationFormat>
  <Paragraphs>143</Paragraphs>
  <Slides>15</Slides>
  <Notes>13</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15</vt:i4>
      </vt:variant>
    </vt:vector>
  </HeadingPairs>
  <TitlesOfParts>
    <vt:vector size="28" baseType="lpstr">
      <vt:lpstr>Arial Unicode MS</vt:lpstr>
      <vt:lpstr>Arial</vt:lpstr>
      <vt:lpstr>Calibri</vt:lpstr>
      <vt:lpstr>Century Gothic</vt:lpstr>
      <vt:lpstr>FangSong</vt:lpstr>
      <vt:lpstr>Lato Light</vt:lpstr>
      <vt:lpstr>Lato Regular</vt:lpstr>
      <vt:lpstr>Microsoft Sans Serif</vt:lpstr>
      <vt:lpstr>Times New Roman</vt:lpstr>
      <vt:lpstr>Wingdings</vt:lpstr>
      <vt:lpstr>Cover and End Slide Master</vt:lpstr>
      <vt:lpstr>Contents Slide Master</vt:lpstr>
      <vt:lpstr>1_Contents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Badreddine Lkhadari</dc:creator>
  <cp:lastModifiedBy>Bennis Mohamed</cp:lastModifiedBy>
  <cp:revision>453</cp:revision>
  <cp:lastPrinted>2022-03-24T19:36:19Z</cp:lastPrinted>
  <dcterms:created xsi:type="dcterms:W3CDTF">2020-03-30T10:46:09Z</dcterms:created>
  <dcterms:modified xsi:type="dcterms:W3CDTF">2022-03-28T10:57:38Z</dcterms:modified>
</cp:coreProperties>
</file>